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4"/>
  </p:sldMasterIdLst>
  <p:notesMasterIdLst>
    <p:notesMasterId r:id="rId8"/>
  </p:notesMasterIdLst>
  <p:sldIdLst>
    <p:sldId id="256" r:id="rId5"/>
    <p:sldId id="257" r:id="rId6"/>
    <p:sldId id="258" r:id="rId7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9" roundtripDataSignature="AMtx7mg2aj2IYZ/6RTA8Q45bf0VvjmuUd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6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customschemas.google.com/relationships/presentationmetadata" Target="meta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8" name="Google Shape;8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6" name="Google Shape;96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7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7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8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9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2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2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3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3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4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5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5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en-GB"/>
              <a:t>Why this work matters…</a:t>
            </a:r>
            <a:endParaRPr/>
          </a:p>
        </p:txBody>
      </p:sp>
      <p:sp>
        <p:nvSpPr>
          <p:cNvPr id="85" name="Google Shape;85;p1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/>
              <a:t>Children’s voices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 b="1"/>
              <a:t>Tianna Woolley, Year 9</a:t>
            </a:r>
            <a:endParaRPr/>
          </a:p>
        </p:txBody>
      </p:sp>
      <p:sp>
        <p:nvSpPr>
          <p:cNvPr id="91" name="Google Shape;91;p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4968711" cy="4351338"/>
          </a:xfrm>
          <a:prstGeom prst="rect">
            <a:avLst/>
          </a:prstGeom>
          <a:noFill/>
          <a:ln w="571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 sz="2000" i="1"/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 sz="2000" i="1"/>
              <a:t>‘I found this book interesting because there are not that many black people who are known and written about. I can relate to some of the things in this book. I get a bus to school like the main character, Jade. She came from a poor background then got a scholarship to a posh white school to do art. Just because her mentor is black doesn’t mean she understands where Jade is coming from because she doesn’t know Jade’s background. </a:t>
            </a:r>
            <a:endParaRPr sz="2000" i="1"/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 sz="2000" i="1"/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GB" sz="2000" i="1"/>
              <a:t>I lived with my mum then with my nan then back to mum’s. Where do I fit in?’</a:t>
            </a:r>
            <a:endParaRPr sz="2000" i="1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endParaRPr sz="2000"/>
          </a:p>
        </p:txBody>
      </p:sp>
      <p:sp>
        <p:nvSpPr>
          <p:cNvPr id="92" name="Google Shape;92;p2"/>
          <p:cNvSpPr txBox="1"/>
          <p:nvPr/>
        </p:nvSpPr>
        <p:spPr>
          <a:xfrm>
            <a:off x="6385091" y="1802926"/>
            <a:ext cx="4968711" cy="4374037"/>
          </a:xfrm>
          <a:prstGeom prst="rect">
            <a:avLst/>
          </a:prstGeom>
          <a:noFill/>
          <a:ln w="571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3" name="Google Shape;93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853682" y="1923886"/>
            <a:ext cx="4031528" cy="413211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 b="1"/>
              <a:t>Year 5 child, Nottingham</a:t>
            </a:r>
            <a:endParaRPr/>
          </a:p>
        </p:txBody>
      </p:sp>
      <p:sp>
        <p:nvSpPr>
          <p:cNvPr id="99" name="Google Shape;99;p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4968711" cy="4351338"/>
          </a:xfrm>
          <a:prstGeom prst="rect">
            <a:avLst/>
          </a:prstGeom>
          <a:noFill/>
          <a:ln w="571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 lang="en-GB" sz="2300" i="1"/>
          </a:p>
          <a:p>
            <a:pPr marL="0" lvl="0" indent="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 sz="2300" i="1"/>
              <a:t>‘A year 5 child came in with her mum to exclaim how relevant this text was for her as she has cerebral palsy and the character in this book keeps falling down! </a:t>
            </a:r>
            <a:r>
              <a:rPr lang="en-GB" sz="2300" i="1" dirty="0"/>
              <a:t>Just like her. They were thrilled to have been represented within this text. </a:t>
            </a:r>
            <a:endParaRPr sz="2700" dirty="0"/>
          </a:p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 sz="2300" i="1" dirty="0"/>
              <a:t>She also has two mums and this is also the same as Eddie Eckhart, which was amazing!</a:t>
            </a:r>
            <a:endParaRPr sz="2700" dirty="0"/>
          </a:p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 sz="2300" i="1" dirty="0"/>
              <a:t>This was a real celebration and has turned this child onto reading again as she can see herself and her life reflected - a real mirror!’</a:t>
            </a:r>
            <a:endParaRPr sz="2700" dirty="0"/>
          </a:p>
          <a:p>
            <a:pPr marL="0" lvl="0" indent="0" algn="l" rtl="0">
              <a:lnSpc>
                <a:spcPct val="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endParaRPr sz="2000" dirty="0"/>
          </a:p>
        </p:txBody>
      </p:sp>
      <p:sp>
        <p:nvSpPr>
          <p:cNvPr id="100" name="Google Shape;100;p3"/>
          <p:cNvSpPr txBox="1"/>
          <p:nvPr/>
        </p:nvSpPr>
        <p:spPr>
          <a:xfrm>
            <a:off x="6385091" y="1802926"/>
            <a:ext cx="4968711" cy="4374037"/>
          </a:xfrm>
          <a:prstGeom prst="rect">
            <a:avLst/>
          </a:prstGeom>
          <a:noFill/>
          <a:ln w="571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1" name="Google Shape;101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21948" y="1956688"/>
            <a:ext cx="2690452" cy="41123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D160C31127430429B195523DB1E8BBB" ma:contentTypeVersion="14" ma:contentTypeDescription="Create a new document." ma:contentTypeScope="" ma:versionID="fd81d4204c087d069ddd800441041a02">
  <xsd:schema xmlns:xsd="http://www.w3.org/2001/XMLSchema" xmlns:xs="http://www.w3.org/2001/XMLSchema" xmlns:p="http://schemas.microsoft.com/office/2006/metadata/properties" xmlns:ns3="e19817bf-9abf-4a57-8355-f28e684b76ea" xmlns:ns4="dd640d0d-5da5-4ba7-93ad-08c0cd460cee" targetNamespace="http://schemas.microsoft.com/office/2006/metadata/properties" ma:root="true" ma:fieldsID="c4af31a65dd2b3a82ca22d513c645ff5" ns3:_="" ns4:_="">
    <xsd:import namespace="e19817bf-9abf-4a57-8355-f28e684b76ea"/>
    <xsd:import namespace="dd640d0d-5da5-4ba7-93ad-08c0cd460cee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KeyPoints" minOccurs="0"/>
                <xsd:element ref="ns4:MediaServiceKeyPoints" minOccurs="0"/>
                <xsd:element ref="ns4:MediaServiceDateTaken" minOccurs="0"/>
                <xsd:element ref="ns4:MediaServiceAutoTags" minOccurs="0"/>
                <xsd:element ref="ns4:MediaServiceGenerationTime" minOccurs="0"/>
                <xsd:element ref="ns4:MediaServiceEventHashCode" minOccurs="0"/>
                <xsd:element ref="ns4:MediaLengthInSeconds" minOccurs="0"/>
                <xsd:element ref="ns4:MediaServiceLocation" minOccurs="0"/>
                <xsd:element ref="ns4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9817bf-9abf-4a57-8355-f28e684b76ea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d640d0d-5da5-4ba7-93ad-08c0cd460ce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31EAB19-431D-44AD-B8DF-60116504549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9817bf-9abf-4a57-8355-f28e684b76ea"/>
    <ds:schemaRef ds:uri="dd640d0d-5da5-4ba7-93ad-08c0cd460ce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3DF14B7-4E5F-4DE4-835C-209818498CC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DB87D88-2E22-4BE4-8880-391F12836595}">
  <ds:schemaRefs>
    <ds:schemaRef ds:uri="http://purl.org/dc/terms/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dd640d0d-5da5-4ba7-93ad-08c0cd460cee"/>
    <ds:schemaRef ds:uri="http://www.w3.org/XML/1998/namespace"/>
    <ds:schemaRef ds:uri="e19817bf-9abf-4a57-8355-f28e684b76ea"/>
    <ds:schemaRef ds:uri="http://schemas.microsoft.com/office/2006/metadata/properties"/>
    <ds:schemaRef ds:uri="http://schemas.openxmlformats.org/package/2006/metadata/core-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219</Words>
  <Application>Microsoft Office PowerPoint</Application>
  <PresentationFormat>Widescreen</PresentationFormat>
  <Paragraphs>12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6" baseType="lpstr">
      <vt:lpstr>Arial</vt:lpstr>
      <vt:lpstr>Calibri</vt:lpstr>
      <vt:lpstr>Office Theme</vt:lpstr>
      <vt:lpstr>Why this work matters…</vt:lpstr>
      <vt:lpstr>Tianna Woolley, Year 9</vt:lpstr>
      <vt:lpstr>Year 5 child, Nottingham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Why this work matters…</dc:title>
  <dc:creator>Rebecca Williamson</dc:creator>
  <cp:lastModifiedBy>Rebecca Williamson</cp:lastModifiedBy>
  <cp:revision>1</cp:revision>
  <dcterms:created xsi:type="dcterms:W3CDTF">2022-05-05T13:39:08Z</dcterms:created>
  <dcterms:modified xsi:type="dcterms:W3CDTF">2022-11-10T11:31:19Z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0x010100DD160C31127430429B195523DB1E8BBB</vt:lpwstr>
  </property>
</Properties>
</file>