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60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iHLHUu8898S98eKgvSM8N1CBzW5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8CA2081-83B1-4A46-B4A6-038F88E3F535}">
  <a:tblStyle styleId="{38CA2081-83B1-4A46-B4A6-038F88E3F53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1b85d53a77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g11b85d53a77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10000"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11b85d53a77_0_29"/>
          <p:cNvSpPr txBox="1">
            <a:spLocks noGrp="1"/>
          </p:cNvSpPr>
          <p:nvPr>
            <p:ph type="title"/>
          </p:nvPr>
        </p:nvSpPr>
        <p:spPr>
          <a:xfrm>
            <a:off x="-12" y="0"/>
            <a:ext cx="63339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b="1" dirty="0"/>
              <a:t>Emily Campbell  </a:t>
            </a:r>
            <a:endParaRPr dirty="0"/>
          </a:p>
        </p:txBody>
      </p:sp>
      <p:pic>
        <p:nvPicPr>
          <p:cNvPr id="2" name="Picture Placeholder 1">
            <a:extLst>
              <a:ext uri="{FF2B5EF4-FFF2-40B4-BE49-F238E27FC236}">
                <a16:creationId xmlns:a16="http://schemas.microsoft.com/office/drawing/2014/main" id="{3AC181F8-0464-4150-8B8C-9EF9032272A3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26591" r="26591"/>
          <a:stretch>
            <a:fillRect/>
          </a:stretch>
        </p:blipFill>
        <p:spPr>
          <a:xfrm>
            <a:off x="7559675" y="457200"/>
            <a:ext cx="4289425" cy="6176963"/>
          </a:xfrm>
          <a:prstGeom prst="rect">
            <a:avLst/>
          </a:prstGeom>
        </p:spPr>
      </p:pic>
      <p:sp>
        <p:nvSpPr>
          <p:cNvPr id="120" name="Google Shape;120;g11b85d53a77_0_29"/>
          <p:cNvSpPr txBox="1">
            <a:spLocks noGrp="1"/>
          </p:cNvSpPr>
          <p:nvPr>
            <p:ph type="body" idx="1"/>
          </p:nvPr>
        </p:nvSpPr>
        <p:spPr>
          <a:xfrm>
            <a:off x="64150" y="1158575"/>
            <a:ext cx="7496100" cy="538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Protected characteristic:</a:t>
            </a:r>
            <a:endParaRPr dirty="0"/>
          </a:p>
          <a:p>
            <a:pPr marL="1016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dirty="0"/>
          </a:p>
          <a:p>
            <a:pPr marL="285750" lvl="0" indent="-1841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 dirty="0"/>
              <a:t>Who they are</a:t>
            </a:r>
          </a:p>
          <a:p>
            <a:pPr marL="0" lvl="0" indent="0"/>
            <a:r>
              <a:rPr lang="en-GB" dirty="0"/>
              <a:t>Emily Campbell is a 28 year old weightlifter from Bulwell, Nottingham who won a Commonwealth gold at the 2022 games in Birmingham.  Emily was victorious in the women’s +87kg category as she set a new personal best and games record of 124kg in the snatch portion of the event.  At the </a:t>
            </a:r>
            <a:r>
              <a:rPr lang="en-GB" dirty="0">
                <a:solidFill>
                  <a:schemeClr val="tx1"/>
                </a:solidFill>
              </a:rPr>
              <a:t>2020 Summer Olympics</a:t>
            </a:r>
            <a:r>
              <a:rPr lang="en-GB" dirty="0"/>
              <a:t> in Tokyo (held in 2021 due to the COVID-19 pandemic), Campbell became the first British female weightlifter to win a medal at the Olympics, with a silver.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 dirty="0"/>
              <a:t>Why they were studied: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Emily breaks stereotypes around weightlifting and is also a great example of someone from Nottingham going on to achieve great things.</a:t>
            </a:r>
            <a:endParaRPr b="1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b="1" dirty="0"/>
              <a:t>Studied as part of:</a:t>
            </a: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Looking at local role models/challenging gender stereotypes in sport.</a:t>
            </a:r>
            <a:endParaRPr dirty="0"/>
          </a:p>
        </p:txBody>
      </p:sp>
      <p:graphicFrame>
        <p:nvGraphicFramePr>
          <p:cNvPr id="121" name="Google Shape;121;g11b85d53a77_0_29"/>
          <p:cNvGraphicFramePr/>
          <p:nvPr>
            <p:extLst>
              <p:ext uri="{D42A27DB-BD31-4B8C-83A1-F6EECF244321}">
                <p14:modId xmlns:p14="http://schemas.microsoft.com/office/powerpoint/2010/main" val="3971803971"/>
              </p:ext>
            </p:extLst>
          </p:nvPr>
        </p:nvGraphicFramePr>
        <p:xfrm>
          <a:off x="257413" y="1478100"/>
          <a:ext cx="7109550" cy="1066735"/>
        </p:xfrm>
        <a:graphic>
          <a:graphicData uri="http://schemas.openxmlformats.org/drawingml/2006/table">
            <a:tbl>
              <a:tblPr>
                <a:noFill/>
                <a:tableStyleId>{38CA2081-83B1-4A46-B4A6-038F88E3F535}</a:tableStyleId>
              </a:tblPr>
              <a:tblGrid>
                <a:gridCol w="789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99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6705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Age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Pregnancy</a:t>
                      </a:r>
                      <a:endParaRPr sz="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/maternity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Sexual orientation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Race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Gender reassignment 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Sex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Disability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Religion/</a:t>
                      </a:r>
                      <a:endParaRPr sz="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belief</a:t>
                      </a:r>
                      <a:endParaRPr sz="80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/>
                        <a:t>Marriage/civil partnership </a:t>
                      </a:r>
                      <a:endParaRPr sz="8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/>
                        <a:t>x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/>
                        <a:t>x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160C31127430429B195523DB1E8BBB" ma:contentTypeVersion="14" ma:contentTypeDescription="Create a new document." ma:contentTypeScope="" ma:versionID="fd81d4204c087d069ddd800441041a02">
  <xsd:schema xmlns:xsd="http://www.w3.org/2001/XMLSchema" xmlns:xs="http://www.w3.org/2001/XMLSchema" xmlns:p="http://schemas.microsoft.com/office/2006/metadata/properties" xmlns:ns3="e19817bf-9abf-4a57-8355-f28e684b76ea" xmlns:ns4="dd640d0d-5da5-4ba7-93ad-08c0cd460cee" targetNamespace="http://schemas.microsoft.com/office/2006/metadata/properties" ma:root="true" ma:fieldsID="c4af31a65dd2b3a82ca22d513c645ff5" ns3:_="" ns4:_="">
    <xsd:import namespace="e19817bf-9abf-4a57-8355-f28e684b76ea"/>
    <xsd:import namespace="dd640d0d-5da5-4ba7-93ad-08c0cd460ce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LengthInSeconds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9817bf-9abf-4a57-8355-f28e684b76e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40d0d-5da5-4ba7-93ad-08c0cd460c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606AAD-C17D-4F33-9942-F05AD3A622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9817bf-9abf-4a57-8355-f28e684b76ea"/>
    <ds:schemaRef ds:uri="dd640d0d-5da5-4ba7-93ad-08c0cd460c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1A1AE0-86A2-4945-B970-B231C7943E2F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e19817bf-9abf-4a57-8355-f28e684b76ea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dd640d0d-5da5-4ba7-93ad-08c0cd460cee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C2577A2-C864-4460-87A5-4D5C36B87F7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163</Words>
  <Application>Microsoft Office PowerPoint</Application>
  <PresentationFormat>Widescreen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Emily Campbell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</dc:title>
  <dc:creator>Rebecca Williamson</dc:creator>
  <cp:lastModifiedBy>Rebecca Williamson</cp:lastModifiedBy>
  <cp:revision>2</cp:revision>
  <dcterms:created xsi:type="dcterms:W3CDTF">2022-04-21T10:24:41Z</dcterms:created>
  <dcterms:modified xsi:type="dcterms:W3CDTF">2022-09-08T09:12:41Z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0x010100DD160C31127430429B195523DB1E8BBB</vt:lpwstr>
  </property>
</Properties>
</file>