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saveSubsetFonts="1" autoCompressPictures="0">
  <p:sldMasterIdLst>
    <p:sldMasterId id="2147483670" r:id="rId1"/>
    <p:sldMasterId id="2147483671" r:id="rId2"/>
  </p:sldMasterIdLst>
  <p:notesMasterIdLst>
    <p:notesMasterId r:id="rId67"/>
  </p:notes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5" r:id="rId21"/>
    <p:sldId id="276" r:id="rId22"/>
    <p:sldId id="277" r:id="rId23"/>
    <p:sldId id="278" r:id="rId24"/>
    <p:sldId id="279" r:id="rId25"/>
    <p:sldId id="280" r:id="rId26"/>
    <p:sldId id="281" r:id="rId27"/>
    <p:sldId id="282" r:id="rId28"/>
    <p:sldId id="284" r:id="rId29"/>
    <p:sldId id="286" r:id="rId30"/>
    <p:sldId id="287" r:id="rId31"/>
    <p:sldId id="288" r:id="rId32"/>
    <p:sldId id="289" r:id="rId33"/>
    <p:sldId id="290" r:id="rId34"/>
    <p:sldId id="291" r:id="rId35"/>
    <p:sldId id="292" r:id="rId36"/>
    <p:sldId id="293" r:id="rId37"/>
    <p:sldId id="294" r:id="rId38"/>
    <p:sldId id="295" r:id="rId39"/>
    <p:sldId id="296" r:id="rId40"/>
    <p:sldId id="297" r:id="rId41"/>
    <p:sldId id="298" r:id="rId42"/>
    <p:sldId id="299" r:id="rId43"/>
    <p:sldId id="300" r:id="rId44"/>
    <p:sldId id="301" r:id="rId45"/>
    <p:sldId id="302" r:id="rId46"/>
    <p:sldId id="303" r:id="rId47"/>
    <p:sldId id="304" r:id="rId48"/>
    <p:sldId id="305" r:id="rId49"/>
    <p:sldId id="306" r:id="rId50"/>
    <p:sldId id="307" r:id="rId51"/>
    <p:sldId id="308" r:id="rId52"/>
    <p:sldId id="309" r:id="rId53"/>
    <p:sldId id="310" r:id="rId54"/>
    <p:sldId id="311" r:id="rId55"/>
    <p:sldId id="312" r:id="rId56"/>
    <p:sldId id="313" r:id="rId57"/>
    <p:sldId id="314" r:id="rId58"/>
    <p:sldId id="315" r:id="rId59"/>
    <p:sldId id="316" r:id="rId60"/>
    <p:sldId id="317" r:id="rId61"/>
    <p:sldId id="318" r:id="rId62"/>
    <p:sldId id="319" r:id="rId63"/>
    <p:sldId id="320" r:id="rId64"/>
    <p:sldId id="321" r:id="rId65"/>
    <p:sldId id="322" r:id="rId66"/>
  </p:sldIdLst>
  <p:sldSz cx="9144000" cy="5143500" type="screen16x9"/>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guide id="3" orient="horz" pos="136">
          <p15:clr>
            <a:srgbClr val="9AA0A6"/>
          </p15:clr>
        </p15:guide>
        <p15:guide id="4" orient="horz" pos="3116">
          <p15:clr>
            <a:srgbClr val="9AA0A6"/>
          </p15:clr>
        </p15:guide>
        <p15:guide id="5" pos="5590">
          <p15:clr>
            <a:srgbClr val="9AA0A6"/>
          </p15:clr>
        </p15:guide>
        <p15:guide id="6" pos="2031">
          <p15:clr>
            <a:srgbClr val="9AA0A6"/>
          </p15:clr>
        </p15:guide>
        <p15:guide id="7" pos="170">
          <p15:clr>
            <a:srgbClr val="9AA0A6"/>
          </p15:clr>
        </p15:guide>
        <p15:guide id="8" pos="3729">
          <p15:clr>
            <a:srgbClr val="9AA0A6"/>
          </p15:clr>
        </p15:guide>
        <p15:guide id="9" pos="3808">
          <p15:clr>
            <a:srgbClr val="9AA0A6"/>
          </p15:clr>
        </p15:guide>
        <p15:guide id="10" pos="4699">
          <p15:clr>
            <a:srgbClr val="9AA0A6"/>
          </p15:clr>
        </p15:guide>
        <p15:guide id="11" orient="horz" pos="510">
          <p15:clr>
            <a:srgbClr val="9AA0A6"/>
          </p15:clr>
        </p15:guide>
        <p15:guide id="12" orient="horz" pos="576">
          <p15:clr>
            <a:srgbClr val="9AA0A6"/>
          </p15:clr>
        </p15:guide>
        <p15:guide id="13" pos="1101">
          <p15:clr>
            <a:srgbClr val="9AA0A6"/>
          </p15:clr>
        </p15:guide>
        <p15:guide id="14" orient="horz" pos="1304">
          <p15:clr>
            <a:srgbClr val="9AA0A6"/>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Victoria Brazier" initials="" lastIdx="3" clrIdx="0"/>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8A2529"/>
    <a:srgbClr val="0000FF"/>
    <a:srgbClr val="004712"/>
    <a:srgbClr val="26085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593F781-0562-4112-94E9-1AD4FD7A0BD2}" v="431" dt="2020-06-10T15:05:04.357"/>
  </p1510:revLst>
</p1510:revInfo>
</file>

<file path=ppt/tableStyles.xml><?xml version="1.0" encoding="utf-8"?>
<a:tblStyleLst xmlns:a="http://schemas.openxmlformats.org/drawingml/2006/main" def="{A528CC95-82AB-4783-ACBF-32B6A6DA6815}">
  <a:tblStyle styleId="{A528CC95-82AB-4783-ACBF-32B6A6DA6815}" styleName="Table_0">
    <a:wholeTbl>
      <a:tcTxStyle b="off" i="off">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b="off" i="off"/>
      <a:tcStyle>
        <a:tcBdr/>
      </a:tcStyle>
    </a:band1H>
    <a:band2H>
      <a:tcTxStyle b="off" i="off"/>
      <a:tcStyle>
        <a:tcBdr/>
      </a:tcStyle>
    </a:band2H>
    <a:band1V>
      <a:tcTxStyle b="off" i="off"/>
      <a:tcStyle>
        <a:tcBdr/>
      </a:tcStyle>
    </a:band1V>
    <a:band2V>
      <a:tcTxStyle b="off" i="off"/>
      <a:tcStyle>
        <a:tcBdr/>
      </a:tcStyle>
    </a:band2V>
    <a:lastCol>
      <a:tcTxStyle b="off" i="off"/>
      <a:tcStyle>
        <a:tcBdr/>
      </a:tcStyle>
    </a:lastCol>
    <a:firstCol>
      <a:tcTxStyle b="off" i="off"/>
      <a:tcStyle>
        <a:tcBdr/>
      </a:tcStyle>
    </a:firstCol>
    <a:lastRow>
      <a:tcTxStyle b="off" i="off"/>
      <a:tcStyle>
        <a:tcBdr/>
      </a:tcStyle>
    </a:lastRow>
    <a:seCell>
      <a:tcTxStyle b="off" i="off"/>
      <a:tcStyle>
        <a:tcBdr/>
      </a:tcStyle>
    </a:seCell>
    <a:swCell>
      <a:tcTxStyle b="off" i="off"/>
      <a:tcStyle>
        <a:tcBdr/>
      </a:tcStyle>
    </a:swCell>
    <a:firstRow>
      <a:tcTxStyle b="off" i="off"/>
      <a:tcStyle>
        <a:tcBdr/>
      </a:tcStyle>
    </a:firstRow>
    <a:neCell>
      <a:tcTxStyle b="off" i="off"/>
      <a:tcStyle>
        <a:tcBdr/>
      </a:tcStyle>
    </a:neCell>
    <a:nwCell>
      <a:tcTxStyle b="off" i="off"/>
      <a:tcStyle>
        <a:tcBdr/>
      </a:tcStyle>
    </a:nwCell>
  </a:tblStyle>
  <a:tblStyle styleId="{3F6634B5-F286-4732-AACD-D8B1C0F785E0}" styleName="Table_1">
    <a:wholeTbl>
      <a:tcTxStyle b="off" i="off">
        <a:font>
          <a:latin typeface="Arial"/>
          <a:ea typeface="Arial"/>
          <a:cs typeface="Arial"/>
        </a:font>
        <a:srgbClr val="000000"/>
      </a:tcTxStyle>
      <a:tcStyle>
        <a:tcBdr/>
      </a:tcStyle>
    </a:wholeTbl>
    <a:band1H>
      <a:tcTxStyle b="off" i="off"/>
      <a:tcStyle>
        <a:tcBdr/>
      </a:tcStyle>
    </a:band1H>
    <a:band2H>
      <a:tcTxStyle b="off" i="off"/>
      <a:tcStyle>
        <a:tcBdr/>
      </a:tcStyle>
    </a:band2H>
    <a:band1V>
      <a:tcTxStyle b="off" i="off"/>
      <a:tcStyle>
        <a:tcBdr/>
      </a:tcStyle>
    </a:band1V>
    <a:band2V>
      <a:tcTxStyle b="off" i="off"/>
      <a:tcStyle>
        <a:tcBdr/>
      </a:tcStyle>
    </a:band2V>
    <a:lastCol>
      <a:tcTxStyle b="off" i="off"/>
      <a:tcStyle>
        <a:tcBdr/>
      </a:tcStyle>
    </a:lastCol>
    <a:firstCol>
      <a:tcTxStyle b="off" i="off"/>
      <a:tcStyle>
        <a:tcBdr/>
      </a:tcStyle>
    </a:firstCol>
    <a:lastRow>
      <a:tcTxStyle b="off" i="off"/>
      <a:tcStyle>
        <a:tcBdr/>
      </a:tcStyle>
    </a:lastRow>
    <a:seCell>
      <a:tcTxStyle b="off" i="off"/>
      <a:tcStyle>
        <a:tcBdr/>
      </a:tcStyle>
    </a:seCell>
    <a:swCell>
      <a:tcTxStyle b="off" i="off"/>
      <a:tcStyle>
        <a:tcBdr/>
      </a:tcStyle>
    </a:swCell>
    <a:firstRow>
      <a:tcTxStyle b="off" i="off"/>
      <a:tcStyle>
        <a:tcBdr/>
      </a:tcStyle>
    </a:firstRow>
    <a:neCell>
      <a:tcTxStyle b="off" i="off"/>
      <a:tcStyle>
        <a:tcBdr/>
      </a:tcStyle>
    </a:neCell>
    <a:nwCell>
      <a:tcTxStyle b="off" i="off"/>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28" d="100"/>
          <a:sy n="128" d="100"/>
        </p:scale>
        <p:origin x="63" y="132"/>
      </p:cViewPr>
      <p:guideLst>
        <p:guide orient="horz" pos="1620"/>
        <p:guide pos="2880"/>
        <p:guide orient="horz" pos="136"/>
        <p:guide orient="horz" pos="3116"/>
        <p:guide pos="5590"/>
        <p:guide pos="2031"/>
        <p:guide pos="170"/>
        <p:guide pos="3729"/>
        <p:guide pos="3808"/>
        <p:guide pos="4699"/>
        <p:guide orient="horz" pos="510"/>
        <p:guide orient="horz" pos="576"/>
        <p:guide pos="1101"/>
        <p:guide orient="horz" pos="1304"/>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slide" Target="slides/slide61.xml"/><Relationship Id="rId68" Type="http://schemas.openxmlformats.org/officeDocument/2006/relationships/commentAuthors" Target="commentAuthors.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5" Type="http://schemas.openxmlformats.org/officeDocument/2006/relationships/slide" Target="slides/slide3.xml"/><Relationship Id="rId61" Type="http://schemas.openxmlformats.org/officeDocument/2006/relationships/slide" Target="slides/slide59.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tableStyles" Target="tableStyle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notesMaster" Target="notesMasters/notesMaster1.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microsoft.com/office/2015/10/relationships/revisionInfo" Target="revisionInfo.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 Id="rId7" Type="http://schemas.openxmlformats.org/officeDocument/2006/relationships/slide" Target="slides/slide5.xml"/><Relationship Id="rId71"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5"/>
        <p:cNvGrpSpPr/>
        <p:nvPr/>
      </p:nvGrpSpPr>
      <p:grpSpPr>
        <a:xfrm>
          <a:off x="0" y="0"/>
          <a:ext cx="0" cy="0"/>
          <a:chOff x="0" y="0"/>
          <a:chExt cx="0" cy="0"/>
        </a:xfrm>
      </p:grpSpPr>
      <p:sp>
        <p:nvSpPr>
          <p:cNvPr id="96" name="Google Shape;96;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97" name="Google Shape;97;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5"/>
        <p:cNvGrpSpPr/>
        <p:nvPr/>
      </p:nvGrpSpPr>
      <p:grpSpPr>
        <a:xfrm>
          <a:off x="0" y="0"/>
          <a:ext cx="0" cy="0"/>
          <a:chOff x="0" y="0"/>
          <a:chExt cx="0" cy="0"/>
        </a:xfrm>
      </p:grpSpPr>
      <p:sp>
        <p:nvSpPr>
          <p:cNvPr id="106" name="Google Shape;106;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07" name="Google Shape;107;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2"/>
        <p:cNvGrpSpPr/>
        <p:nvPr/>
      </p:nvGrpSpPr>
      <p:grpSpPr>
        <a:xfrm>
          <a:off x="0" y="0"/>
          <a:ext cx="0" cy="0"/>
          <a:chOff x="0" y="0"/>
          <a:chExt cx="0" cy="0"/>
        </a:xfrm>
      </p:grpSpPr>
      <p:sp>
        <p:nvSpPr>
          <p:cNvPr id="113" name="Google Shape;113;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14" name="Google Shape;114;p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9"/>
        <p:cNvGrpSpPr/>
        <p:nvPr/>
      </p:nvGrpSpPr>
      <p:grpSpPr>
        <a:xfrm>
          <a:off x="0" y="0"/>
          <a:ext cx="0" cy="0"/>
          <a:chOff x="0" y="0"/>
          <a:chExt cx="0" cy="0"/>
        </a:xfrm>
      </p:grpSpPr>
      <p:sp>
        <p:nvSpPr>
          <p:cNvPr id="120" name="Google Shape;120;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21" name="Google Shape;121;p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5"/>
        <p:cNvGrpSpPr/>
        <p:nvPr/>
      </p:nvGrpSpPr>
      <p:grpSpPr>
        <a:xfrm>
          <a:off x="0" y="0"/>
          <a:ext cx="0" cy="0"/>
          <a:chOff x="0" y="0"/>
          <a:chExt cx="0" cy="0"/>
        </a:xfrm>
      </p:grpSpPr>
      <p:sp>
        <p:nvSpPr>
          <p:cNvPr id="126" name="Google Shape;126;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27" name="Google Shape;127;p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3"/>
        <p:cNvGrpSpPr/>
        <p:nvPr/>
      </p:nvGrpSpPr>
      <p:grpSpPr>
        <a:xfrm>
          <a:off x="0" y="0"/>
          <a:ext cx="0" cy="0"/>
          <a:chOff x="0" y="0"/>
          <a:chExt cx="0" cy="0"/>
        </a:xfrm>
      </p:grpSpPr>
      <p:sp>
        <p:nvSpPr>
          <p:cNvPr id="134" name="Google Shape;134;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35" name="Google Shape;135;p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2"/>
        <p:cNvGrpSpPr/>
        <p:nvPr/>
      </p:nvGrpSpPr>
      <p:grpSpPr>
        <a:xfrm>
          <a:off x="0" y="0"/>
          <a:ext cx="0" cy="0"/>
          <a:chOff x="0" y="0"/>
          <a:chExt cx="0" cy="0"/>
        </a:xfrm>
      </p:grpSpPr>
      <p:sp>
        <p:nvSpPr>
          <p:cNvPr id="143" name="Google Shape;143;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44" name="Google Shape;144;p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9"/>
        <p:cNvGrpSpPr/>
        <p:nvPr/>
      </p:nvGrpSpPr>
      <p:grpSpPr>
        <a:xfrm>
          <a:off x="0" y="0"/>
          <a:ext cx="0" cy="0"/>
          <a:chOff x="0" y="0"/>
          <a:chExt cx="0" cy="0"/>
        </a:xfrm>
      </p:grpSpPr>
      <p:sp>
        <p:nvSpPr>
          <p:cNvPr id="150" name="Google Shape;150;g7f44e8c9e4_0_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1" name="Google Shape;151;g7f44e8c9e4_0_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6"/>
        <p:cNvGrpSpPr/>
        <p:nvPr/>
      </p:nvGrpSpPr>
      <p:grpSpPr>
        <a:xfrm>
          <a:off x="0" y="0"/>
          <a:ext cx="0" cy="0"/>
          <a:chOff x="0" y="0"/>
          <a:chExt cx="0" cy="0"/>
        </a:xfrm>
      </p:grpSpPr>
      <p:sp>
        <p:nvSpPr>
          <p:cNvPr id="157" name="Google Shape;157;g7f5035a932_1_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58" name="Google Shape;158;g7f5035a932_1_1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4"/>
        <p:cNvGrpSpPr/>
        <p:nvPr/>
      </p:nvGrpSpPr>
      <p:grpSpPr>
        <a:xfrm>
          <a:off x="0" y="0"/>
          <a:ext cx="0" cy="0"/>
          <a:chOff x="0" y="0"/>
          <a:chExt cx="0" cy="0"/>
        </a:xfrm>
      </p:grpSpPr>
      <p:sp>
        <p:nvSpPr>
          <p:cNvPr id="165" name="Google Shape;165;g7f44e8c9e4_0_10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6" name="Google Shape;166;g7f44e8c9e4_0_10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2"/>
        <p:cNvGrpSpPr/>
        <p:nvPr/>
      </p:nvGrpSpPr>
      <p:grpSpPr>
        <a:xfrm>
          <a:off x="0" y="0"/>
          <a:ext cx="0" cy="0"/>
          <a:chOff x="0" y="0"/>
          <a:chExt cx="0" cy="0"/>
        </a:xfrm>
      </p:grpSpPr>
      <p:sp>
        <p:nvSpPr>
          <p:cNvPr id="173" name="Google Shape;173;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74" name="Google Shape;174;p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0"/>
        <p:cNvGrpSpPr/>
        <p:nvPr/>
      </p:nvGrpSpPr>
      <p:grpSpPr>
        <a:xfrm>
          <a:off x="0" y="0"/>
          <a:ext cx="0" cy="0"/>
          <a:chOff x="0" y="0"/>
          <a:chExt cx="0" cy="0"/>
        </a:xfrm>
      </p:grpSpPr>
      <p:sp>
        <p:nvSpPr>
          <p:cNvPr id="181" name="Google Shape;181;g7f44e8c9e4_0_2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2" name="Google Shape;182;g7f44e8c9e4_0_2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7"/>
        <p:cNvGrpSpPr/>
        <p:nvPr/>
      </p:nvGrpSpPr>
      <p:grpSpPr>
        <a:xfrm>
          <a:off x="0" y="0"/>
          <a:ext cx="0" cy="0"/>
          <a:chOff x="0" y="0"/>
          <a:chExt cx="0" cy="0"/>
        </a:xfrm>
      </p:grpSpPr>
      <p:sp>
        <p:nvSpPr>
          <p:cNvPr id="188" name="Google Shape;188;g7f44e8c9e4_0_26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9" name="Google Shape;189;g7f44e8c9e4_0_26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3"/>
        <p:cNvGrpSpPr/>
        <p:nvPr/>
      </p:nvGrpSpPr>
      <p:grpSpPr>
        <a:xfrm>
          <a:off x="0" y="0"/>
          <a:ext cx="0" cy="0"/>
          <a:chOff x="0" y="0"/>
          <a:chExt cx="0" cy="0"/>
        </a:xfrm>
      </p:grpSpPr>
      <p:sp>
        <p:nvSpPr>
          <p:cNvPr id="194" name="Google Shape;194;p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95" name="Google Shape;195;p1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0"/>
        <p:cNvGrpSpPr/>
        <p:nvPr/>
      </p:nvGrpSpPr>
      <p:grpSpPr>
        <a:xfrm>
          <a:off x="0" y="0"/>
          <a:ext cx="0" cy="0"/>
          <a:chOff x="0" y="0"/>
          <a:chExt cx="0" cy="0"/>
        </a:xfrm>
      </p:grpSpPr>
      <p:sp>
        <p:nvSpPr>
          <p:cNvPr id="201" name="Google Shape;201;p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02" name="Google Shape;202;p1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7"/>
        <p:cNvGrpSpPr/>
        <p:nvPr/>
      </p:nvGrpSpPr>
      <p:grpSpPr>
        <a:xfrm>
          <a:off x="0" y="0"/>
          <a:ext cx="0" cy="0"/>
          <a:chOff x="0" y="0"/>
          <a:chExt cx="0" cy="0"/>
        </a:xfrm>
      </p:grpSpPr>
      <p:sp>
        <p:nvSpPr>
          <p:cNvPr id="208" name="Google Shape;208;p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09" name="Google Shape;209;p1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4"/>
        <p:cNvGrpSpPr/>
        <p:nvPr/>
      </p:nvGrpSpPr>
      <p:grpSpPr>
        <a:xfrm>
          <a:off x="0" y="0"/>
          <a:ext cx="0" cy="0"/>
          <a:chOff x="0" y="0"/>
          <a:chExt cx="0" cy="0"/>
        </a:xfrm>
      </p:grpSpPr>
      <p:sp>
        <p:nvSpPr>
          <p:cNvPr id="215" name="Google Shape;215;p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16" name="Google Shape;216;p1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0"/>
        <p:cNvGrpSpPr/>
        <p:nvPr/>
      </p:nvGrpSpPr>
      <p:grpSpPr>
        <a:xfrm>
          <a:off x="0" y="0"/>
          <a:ext cx="0" cy="0"/>
          <a:chOff x="0" y="0"/>
          <a:chExt cx="0" cy="0"/>
        </a:xfrm>
      </p:grpSpPr>
      <p:sp>
        <p:nvSpPr>
          <p:cNvPr id="221" name="Google Shape;221;g7fcb90c91c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22" name="Google Shape;222;g7fcb90c91c_0_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6"/>
        <p:cNvGrpSpPr/>
        <p:nvPr/>
      </p:nvGrpSpPr>
      <p:grpSpPr>
        <a:xfrm>
          <a:off x="0" y="0"/>
          <a:ext cx="0" cy="0"/>
          <a:chOff x="0" y="0"/>
          <a:chExt cx="0" cy="0"/>
        </a:xfrm>
      </p:grpSpPr>
      <p:sp>
        <p:nvSpPr>
          <p:cNvPr id="237" name="Google Shape;237;p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38" name="Google Shape;238;p1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5"/>
        <p:cNvGrpSpPr/>
        <p:nvPr/>
      </p:nvGrpSpPr>
      <p:grpSpPr>
        <a:xfrm>
          <a:off x="0" y="0"/>
          <a:ext cx="0" cy="0"/>
          <a:chOff x="0" y="0"/>
          <a:chExt cx="0" cy="0"/>
        </a:xfrm>
      </p:grpSpPr>
      <p:sp>
        <p:nvSpPr>
          <p:cNvPr id="246" name="Google Shape;246;g7fcb90c91c_0_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47" name="Google Shape;247;g7fcb90c91c_0_1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4"/>
        <p:cNvGrpSpPr/>
        <p:nvPr/>
      </p:nvGrpSpPr>
      <p:grpSpPr>
        <a:xfrm>
          <a:off x="0" y="0"/>
          <a:ext cx="0" cy="0"/>
          <a:chOff x="0" y="0"/>
          <a:chExt cx="0" cy="0"/>
        </a:xfrm>
      </p:grpSpPr>
      <p:sp>
        <p:nvSpPr>
          <p:cNvPr id="255" name="Google Shape;255;g7fcb90c91c_0_3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56" name="Google Shape;256;g7fcb90c91c_0_3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3"/>
        <p:cNvGrpSpPr/>
        <p:nvPr/>
      </p:nvGrpSpPr>
      <p:grpSpPr>
        <a:xfrm>
          <a:off x="0" y="0"/>
          <a:ext cx="0" cy="0"/>
          <a:chOff x="0" y="0"/>
          <a:chExt cx="0" cy="0"/>
        </a:xfrm>
      </p:grpSpPr>
      <p:sp>
        <p:nvSpPr>
          <p:cNvPr id="264" name="Google Shape;264;g7fcb90c91c_0_8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65" name="Google Shape;265;g7fcb90c91c_0_8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2"/>
        <p:cNvGrpSpPr/>
        <p:nvPr/>
      </p:nvGrpSpPr>
      <p:grpSpPr>
        <a:xfrm>
          <a:off x="0" y="0"/>
          <a:ext cx="0" cy="0"/>
          <a:chOff x="0" y="0"/>
          <a:chExt cx="0" cy="0"/>
        </a:xfrm>
      </p:grpSpPr>
      <p:sp>
        <p:nvSpPr>
          <p:cNvPr id="273" name="Google Shape;273;g7f2f8e56f0_4_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74" name="Google Shape;274;g7f2f8e56f0_4_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1"/>
        <p:cNvGrpSpPr/>
        <p:nvPr/>
      </p:nvGrpSpPr>
      <p:grpSpPr>
        <a:xfrm>
          <a:off x="0" y="0"/>
          <a:ext cx="0" cy="0"/>
          <a:chOff x="0" y="0"/>
          <a:chExt cx="0" cy="0"/>
        </a:xfrm>
      </p:grpSpPr>
      <p:sp>
        <p:nvSpPr>
          <p:cNvPr id="282" name="Google Shape;282;g7f2f8e56f0_4_4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83" name="Google Shape;283;g7f2f8e56f0_4_4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0"/>
        <p:cNvGrpSpPr/>
        <p:nvPr/>
      </p:nvGrpSpPr>
      <p:grpSpPr>
        <a:xfrm>
          <a:off x="0" y="0"/>
          <a:ext cx="0" cy="0"/>
          <a:chOff x="0" y="0"/>
          <a:chExt cx="0" cy="0"/>
        </a:xfrm>
      </p:grpSpPr>
      <p:sp>
        <p:nvSpPr>
          <p:cNvPr id="291" name="Google Shape;291;g7f2f8e56f0_4_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92" name="Google Shape;292;g7f2f8e56f0_4_1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9"/>
        <p:cNvGrpSpPr/>
        <p:nvPr/>
      </p:nvGrpSpPr>
      <p:grpSpPr>
        <a:xfrm>
          <a:off x="0" y="0"/>
          <a:ext cx="0" cy="0"/>
          <a:chOff x="0" y="0"/>
          <a:chExt cx="0" cy="0"/>
        </a:xfrm>
      </p:grpSpPr>
      <p:sp>
        <p:nvSpPr>
          <p:cNvPr id="300" name="Google Shape;300;g720a59db2d_6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01" name="Google Shape;301;g720a59db2d_6_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5"/>
        <p:cNvGrpSpPr/>
        <p:nvPr/>
      </p:nvGrpSpPr>
      <p:grpSpPr>
        <a:xfrm>
          <a:off x="0" y="0"/>
          <a:ext cx="0" cy="0"/>
          <a:chOff x="0" y="0"/>
          <a:chExt cx="0" cy="0"/>
        </a:xfrm>
      </p:grpSpPr>
      <p:sp>
        <p:nvSpPr>
          <p:cNvPr id="316" name="Google Shape;316;g7f2f8e56f0_4_5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17" name="Google Shape;317;g7f2f8e56f0_4_5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1"/>
        <p:cNvGrpSpPr/>
        <p:nvPr/>
      </p:nvGrpSpPr>
      <p:grpSpPr>
        <a:xfrm>
          <a:off x="0" y="0"/>
          <a:ext cx="0" cy="0"/>
          <a:chOff x="0" y="0"/>
          <a:chExt cx="0" cy="0"/>
        </a:xfrm>
      </p:grpSpPr>
      <p:sp>
        <p:nvSpPr>
          <p:cNvPr id="332" name="Google Shape;332;p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33" name="Google Shape;333;p1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0"/>
        <p:cNvGrpSpPr/>
        <p:nvPr/>
      </p:nvGrpSpPr>
      <p:grpSpPr>
        <a:xfrm>
          <a:off x="0" y="0"/>
          <a:ext cx="0" cy="0"/>
          <a:chOff x="0" y="0"/>
          <a:chExt cx="0" cy="0"/>
        </a:xfrm>
      </p:grpSpPr>
      <p:sp>
        <p:nvSpPr>
          <p:cNvPr id="341" name="Google Shape;341;p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42" name="Google Shape;342;p2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9"/>
        <p:cNvGrpSpPr/>
        <p:nvPr/>
      </p:nvGrpSpPr>
      <p:grpSpPr>
        <a:xfrm>
          <a:off x="0" y="0"/>
          <a:ext cx="0" cy="0"/>
          <a:chOff x="0" y="0"/>
          <a:chExt cx="0" cy="0"/>
        </a:xfrm>
      </p:grpSpPr>
      <p:sp>
        <p:nvSpPr>
          <p:cNvPr id="350" name="Google Shape;350;p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51" name="Google Shape;351;p2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8"/>
        <p:cNvGrpSpPr/>
        <p:nvPr/>
      </p:nvGrpSpPr>
      <p:grpSpPr>
        <a:xfrm>
          <a:off x="0" y="0"/>
          <a:ext cx="0" cy="0"/>
          <a:chOff x="0" y="0"/>
          <a:chExt cx="0" cy="0"/>
        </a:xfrm>
      </p:grpSpPr>
      <p:sp>
        <p:nvSpPr>
          <p:cNvPr id="359" name="Google Shape;359;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60" name="Google Shape;360;p2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7"/>
        <p:cNvGrpSpPr/>
        <p:nvPr/>
      </p:nvGrpSpPr>
      <p:grpSpPr>
        <a:xfrm>
          <a:off x="0" y="0"/>
          <a:ext cx="0" cy="0"/>
          <a:chOff x="0" y="0"/>
          <a:chExt cx="0" cy="0"/>
        </a:xfrm>
      </p:grpSpPr>
      <p:sp>
        <p:nvSpPr>
          <p:cNvPr id="368" name="Google Shape;368;g7f5035a932_4_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69" name="Google Shape;369;g7f5035a932_4_2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6"/>
        <p:cNvGrpSpPr/>
        <p:nvPr/>
      </p:nvGrpSpPr>
      <p:grpSpPr>
        <a:xfrm>
          <a:off x="0" y="0"/>
          <a:ext cx="0" cy="0"/>
          <a:chOff x="0" y="0"/>
          <a:chExt cx="0" cy="0"/>
        </a:xfrm>
      </p:grpSpPr>
      <p:sp>
        <p:nvSpPr>
          <p:cNvPr id="377" name="Google Shape;377;p3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78" name="Google Shape;378;p3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5"/>
        <p:cNvGrpSpPr/>
        <p:nvPr/>
      </p:nvGrpSpPr>
      <p:grpSpPr>
        <a:xfrm>
          <a:off x="0" y="0"/>
          <a:ext cx="0" cy="0"/>
          <a:chOff x="0" y="0"/>
          <a:chExt cx="0" cy="0"/>
        </a:xfrm>
      </p:grpSpPr>
      <p:sp>
        <p:nvSpPr>
          <p:cNvPr id="386" name="Google Shape;386;p4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87" name="Google Shape;387;p4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4"/>
        <p:cNvGrpSpPr/>
        <p:nvPr/>
      </p:nvGrpSpPr>
      <p:grpSpPr>
        <a:xfrm>
          <a:off x="0" y="0"/>
          <a:ext cx="0" cy="0"/>
          <a:chOff x="0" y="0"/>
          <a:chExt cx="0" cy="0"/>
        </a:xfrm>
      </p:grpSpPr>
      <p:sp>
        <p:nvSpPr>
          <p:cNvPr id="395" name="Google Shape;395;p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96" name="Google Shape;396;p4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1"/>
        <p:cNvGrpSpPr/>
        <p:nvPr/>
      </p:nvGrpSpPr>
      <p:grpSpPr>
        <a:xfrm>
          <a:off x="0" y="0"/>
          <a:ext cx="0" cy="0"/>
          <a:chOff x="0" y="0"/>
          <a:chExt cx="0" cy="0"/>
        </a:xfrm>
      </p:grpSpPr>
      <p:sp>
        <p:nvSpPr>
          <p:cNvPr id="402" name="Google Shape;402;g877315723f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03" name="Google Shape;403;g877315723f_0_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0"/>
        <p:cNvGrpSpPr/>
        <p:nvPr/>
      </p:nvGrpSpPr>
      <p:grpSpPr>
        <a:xfrm>
          <a:off x="0" y="0"/>
          <a:ext cx="0" cy="0"/>
          <a:chOff x="0" y="0"/>
          <a:chExt cx="0" cy="0"/>
        </a:xfrm>
      </p:grpSpPr>
      <p:sp>
        <p:nvSpPr>
          <p:cNvPr id="411" name="Google Shape;411;g7f2f8e56f0_4_1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12" name="Google Shape;412;g7f2f8e56f0_4_11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9"/>
        <p:cNvGrpSpPr/>
        <p:nvPr/>
      </p:nvGrpSpPr>
      <p:grpSpPr>
        <a:xfrm>
          <a:off x="0" y="0"/>
          <a:ext cx="0" cy="0"/>
          <a:chOff x="0" y="0"/>
          <a:chExt cx="0" cy="0"/>
        </a:xfrm>
      </p:grpSpPr>
      <p:sp>
        <p:nvSpPr>
          <p:cNvPr id="420" name="Google Shape;420;g842ce65cd5_0_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21" name="Google Shape;421;g842ce65cd5_0_1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8"/>
        <p:cNvGrpSpPr/>
        <p:nvPr/>
      </p:nvGrpSpPr>
      <p:grpSpPr>
        <a:xfrm>
          <a:off x="0" y="0"/>
          <a:ext cx="0" cy="0"/>
          <a:chOff x="0" y="0"/>
          <a:chExt cx="0" cy="0"/>
        </a:xfrm>
      </p:grpSpPr>
      <p:sp>
        <p:nvSpPr>
          <p:cNvPr id="429" name="Google Shape;429;g7f5035a932_4_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30" name="Google Shape;430;g7f5035a932_4_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7"/>
        <p:cNvGrpSpPr/>
        <p:nvPr/>
      </p:nvGrpSpPr>
      <p:grpSpPr>
        <a:xfrm>
          <a:off x="0" y="0"/>
          <a:ext cx="0" cy="0"/>
          <a:chOff x="0" y="0"/>
          <a:chExt cx="0" cy="0"/>
        </a:xfrm>
      </p:grpSpPr>
      <p:sp>
        <p:nvSpPr>
          <p:cNvPr id="438" name="Google Shape;438;p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39" name="Google Shape;439;p4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6"/>
        <p:cNvGrpSpPr/>
        <p:nvPr/>
      </p:nvGrpSpPr>
      <p:grpSpPr>
        <a:xfrm>
          <a:off x="0" y="0"/>
          <a:ext cx="0" cy="0"/>
          <a:chOff x="0" y="0"/>
          <a:chExt cx="0" cy="0"/>
        </a:xfrm>
      </p:grpSpPr>
      <p:sp>
        <p:nvSpPr>
          <p:cNvPr id="447" name="Google Shape;447;p4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48" name="Google Shape;448;p4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5"/>
        <p:cNvGrpSpPr/>
        <p:nvPr/>
      </p:nvGrpSpPr>
      <p:grpSpPr>
        <a:xfrm>
          <a:off x="0" y="0"/>
          <a:ext cx="0" cy="0"/>
          <a:chOff x="0" y="0"/>
          <a:chExt cx="0" cy="0"/>
        </a:xfrm>
      </p:grpSpPr>
      <p:sp>
        <p:nvSpPr>
          <p:cNvPr id="456" name="Google Shape;456;p4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57" name="Google Shape;457;p4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4"/>
        <p:cNvGrpSpPr/>
        <p:nvPr/>
      </p:nvGrpSpPr>
      <p:grpSpPr>
        <a:xfrm>
          <a:off x="0" y="0"/>
          <a:ext cx="0" cy="0"/>
          <a:chOff x="0" y="0"/>
          <a:chExt cx="0" cy="0"/>
        </a:xfrm>
      </p:grpSpPr>
      <p:sp>
        <p:nvSpPr>
          <p:cNvPr id="465" name="Google Shape;465;p5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66" name="Google Shape;466;p5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3"/>
        <p:cNvGrpSpPr/>
        <p:nvPr/>
      </p:nvGrpSpPr>
      <p:grpSpPr>
        <a:xfrm>
          <a:off x="0" y="0"/>
          <a:ext cx="0" cy="0"/>
          <a:chOff x="0" y="0"/>
          <a:chExt cx="0" cy="0"/>
        </a:xfrm>
      </p:grpSpPr>
      <p:sp>
        <p:nvSpPr>
          <p:cNvPr id="474" name="Google Shape;474;p5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75" name="Google Shape;475;p5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9"/>
        <p:cNvGrpSpPr/>
        <p:nvPr/>
      </p:nvGrpSpPr>
      <p:grpSpPr>
        <a:xfrm>
          <a:off x="0" y="0"/>
          <a:ext cx="0" cy="0"/>
          <a:chOff x="0" y="0"/>
          <a:chExt cx="0" cy="0"/>
        </a:xfrm>
      </p:grpSpPr>
      <p:sp>
        <p:nvSpPr>
          <p:cNvPr id="480" name="Google Shape;480;p5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81" name="Google Shape;481;p5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7"/>
        <p:cNvGrpSpPr/>
        <p:nvPr/>
      </p:nvGrpSpPr>
      <p:grpSpPr>
        <a:xfrm>
          <a:off x="0" y="0"/>
          <a:ext cx="0" cy="0"/>
          <a:chOff x="0" y="0"/>
          <a:chExt cx="0" cy="0"/>
        </a:xfrm>
      </p:grpSpPr>
      <p:sp>
        <p:nvSpPr>
          <p:cNvPr id="488" name="Google Shape;488;p5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89" name="Google Shape;489;p5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5"/>
        <p:cNvGrpSpPr/>
        <p:nvPr/>
      </p:nvGrpSpPr>
      <p:grpSpPr>
        <a:xfrm>
          <a:off x="0" y="0"/>
          <a:ext cx="0" cy="0"/>
          <a:chOff x="0" y="0"/>
          <a:chExt cx="0" cy="0"/>
        </a:xfrm>
      </p:grpSpPr>
      <p:sp>
        <p:nvSpPr>
          <p:cNvPr id="496" name="Google Shape;496;p5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97" name="Google Shape;497;p5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3"/>
        <p:cNvGrpSpPr/>
        <p:nvPr/>
      </p:nvGrpSpPr>
      <p:grpSpPr>
        <a:xfrm>
          <a:off x="0" y="0"/>
          <a:ext cx="0" cy="0"/>
          <a:chOff x="0" y="0"/>
          <a:chExt cx="0" cy="0"/>
        </a:xfrm>
      </p:grpSpPr>
      <p:sp>
        <p:nvSpPr>
          <p:cNvPr id="504" name="Google Shape;504;g7f5035a932_4_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05" name="Google Shape;505;g7f5035a932_4_1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1"/>
        <p:cNvGrpSpPr/>
        <p:nvPr/>
      </p:nvGrpSpPr>
      <p:grpSpPr>
        <a:xfrm>
          <a:off x="0" y="0"/>
          <a:ext cx="0" cy="0"/>
          <a:chOff x="0" y="0"/>
          <a:chExt cx="0" cy="0"/>
        </a:xfrm>
      </p:grpSpPr>
      <p:sp>
        <p:nvSpPr>
          <p:cNvPr id="512" name="Google Shape;512;p5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13" name="Google Shape;513;p5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9"/>
        <p:cNvGrpSpPr/>
        <p:nvPr/>
      </p:nvGrpSpPr>
      <p:grpSpPr>
        <a:xfrm>
          <a:off x="0" y="0"/>
          <a:ext cx="0" cy="0"/>
          <a:chOff x="0" y="0"/>
          <a:chExt cx="0" cy="0"/>
        </a:xfrm>
      </p:grpSpPr>
      <p:sp>
        <p:nvSpPr>
          <p:cNvPr id="520" name="Google Shape;520;p5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21" name="Google Shape;521;p5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5"/>
        <p:cNvGrpSpPr/>
        <p:nvPr/>
      </p:nvGrpSpPr>
      <p:grpSpPr>
        <a:xfrm>
          <a:off x="0" y="0"/>
          <a:ext cx="0" cy="0"/>
          <a:chOff x="0" y="0"/>
          <a:chExt cx="0" cy="0"/>
        </a:xfrm>
      </p:grpSpPr>
      <p:sp>
        <p:nvSpPr>
          <p:cNvPr id="526" name="Google Shape;526;p5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27" name="Google Shape;527;p5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2"/>
        <p:cNvGrpSpPr/>
        <p:nvPr/>
      </p:nvGrpSpPr>
      <p:grpSpPr>
        <a:xfrm>
          <a:off x="0" y="0"/>
          <a:ext cx="0" cy="0"/>
          <a:chOff x="0" y="0"/>
          <a:chExt cx="0" cy="0"/>
        </a:xfrm>
      </p:grpSpPr>
      <p:sp>
        <p:nvSpPr>
          <p:cNvPr id="533" name="Google Shape;533;p5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34" name="Google Shape;534;p5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8"/>
        <p:cNvGrpSpPr/>
        <p:nvPr/>
      </p:nvGrpSpPr>
      <p:grpSpPr>
        <a:xfrm>
          <a:off x="0" y="0"/>
          <a:ext cx="0" cy="0"/>
          <a:chOff x="0" y="0"/>
          <a:chExt cx="0" cy="0"/>
        </a:xfrm>
      </p:grpSpPr>
      <p:sp>
        <p:nvSpPr>
          <p:cNvPr id="539" name="Google Shape;539;p6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40" name="Google Shape;540;p6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5"/>
        <p:cNvGrpSpPr/>
        <p:nvPr/>
      </p:nvGrpSpPr>
      <p:grpSpPr>
        <a:xfrm>
          <a:off x="0" y="0"/>
          <a:ext cx="0" cy="0"/>
          <a:chOff x="0" y="0"/>
          <a:chExt cx="0" cy="0"/>
        </a:xfrm>
      </p:grpSpPr>
      <p:sp>
        <p:nvSpPr>
          <p:cNvPr id="546" name="Google Shape;546;p6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47" name="Google Shape;547;p6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6"/>
        <p:cNvGrpSpPr/>
        <p:nvPr/>
      </p:nvGrpSpPr>
      <p:grpSpPr>
        <a:xfrm>
          <a:off x="0" y="0"/>
          <a:ext cx="0" cy="0"/>
          <a:chOff x="0" y="0"/>
          <a:chExt cx="0" cy="0"/>
        </a:xfrm>
      </p:grpSpPr>
      <p:sp>
        <p:nvSpPr>
          <p:cNvPr id="557" name="Google Shape;557;p6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58" name="Google Shape;558;p6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7"/>
        <p:cNvGrpSpPr/>
        <p:nvPr/>
      </p:nvGrpSpPr>
      <p:grpSpPr>
        <a:xfrm>
          <a:off x="0" y="0"/>
          <a:ext cx="0" cy="0"/>
          <a:chOff x="0" y="0"/>
          <a:chExt cx="0" cy="0"/>
        </a:xfrm>
      </p:grpSpPr>
      <p:sp>
        <p:nvSpPr>
          <p:cNvPr id="568" name="Google Shape;568;p6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69" name="Google Shape;569;p6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3"/>
        <p:cNvGrpSpPr/>
        <p:nvPr/>
      </p:nvGrpSpPr>
      <p:grpSpPr>
        <a:xfrm>
          <a:off x="0" y="0"/>
          <a:ext cx="0" cy="0"/>
          <a:chOff x="0" y="0"/>
          <a:chExt cx="0" cy="0"/>
        </a:xfrm>
      </p:grpSpPr>
      <p:sp>
        <p:nvSpPr>
          <p:cNvPr id="574" name="Google Shape;574;p6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75" name="Google Shape;575;p6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80"/>
        <p:cNvGrpSpPr/>
        <p:nvPr/>
      </p:nvGrpSpPr>
      <p:grpSpPr>
        <a:xfrm>
          <a:off x="0" y="0"/>
          <a:ext cx="0" cy="0"/>
          <a:chOff x="0" y="0"/>
          <a:chExt cx="0" cy="0"/>
        </a:xfrm>
      </p:grpSpPr>
      <p:sp>
        <p:nvSpPr>
          <p:cNvPr id="581" name="Google Shape;581;p6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82" name="Google Shape;582;p6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0"/>
        <p:cNvGrpSpPr/>
        <p:nvPr/>
      </p:nvGrpSpPr>
      <p:grpSpPr>
        <a:xfrm>
          <a:off x="0" y="0"/>
          <a:ext cx="0" cy="0"/>
          <a:chOff x="0" y="0"/>
          <a:chExt cx="0" cy="0"/>
        </a:xfrm>
      </p:grpSpPr>
      <p:sp>
        <p:nvSpPr>
          <p:cNvPr id="591" name="Google Shape;591;p6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92" name="Google Shape;592;p6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7"/>
        <p:cNvGrpSpPr/>
        <p:nvPr/>
      </p:nvGrpSpPr>
      <p:grpSpPr>
        <a:xfrm>
          <a:off x="0" y="0"/>
          <a:ext cx="0" cy="0"/>
          <a:chOff x="0" y="0"/>
          <a:chExt cx="0" cy="0"/>
        </a:xfrm>
      </p:grpSpPr>
      <p:sp>
        <p:nvSpPr>
          <p:cNvPr id="598" name="Google Shape;598;p6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99" name="Google Shape;599;p6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3"/>
        <p:cNvGrpSpPr/>
        <p:nvPr/>
      </p:nvGrpSpPr>
      <p:grpSpPr>
        <a:xfrm>
          <a:off x="0" y="0"/>
          <a:ext cx="0" cy="0"/>
          <a:chOff x="0" y="0"/>
          <a:chExt cx="0" cy="0"/>
        </a:xfrm>
      </p:grpSpPr>
      <p:sp>
        <p:nvSpPr>
          <p:cNvPr id="604" name="Google Shape;604;p6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05" name="Google Shape;605;p6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4"/>
        <p:cNvGrpSpPr/>
        <p:nvPr/>
      </p:nvGrpSpPr>
      <p:grpSpPr>
        <a:xfrm>
          <a:off x="0" y="0"/>
          <a:ext cx="0" cy="0"/>
          <a:chOff x="0" y="0"/>
          <a:chExt cx="0" cy="0"/>
        </a:xfrm>
      </p:grpSpPr>
      <p:sp>
        <p:nvSpPr>
          <p:cNvPr id="615" name="Google Shape;615;p6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16" name="Google Shape;616;p6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22"/>
        <p:cNvGrpSpPr/>
        <p:nvPr/>
      </p:nvGrpSpPr>
      <p:grpSpPr>
        <a:xfrm>
          <a:off x="0" y="0"/>
          <a:ext cx="0" cy="0"/>
          <a:chOff x="0" y="0"/>
          <a:chExt cx="0" cy="0"/>
        </a:xfrm>
      </p:grpSpPr>
      <p:sp>
        <p:nvSpPr>
          <p:cNvPr id="623" name="Google Shape;623;p7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24" name="Google Shape;624;p7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1"/>
        <p:cNvGrpSpPr/>
        <p:nvPr/>
      </p:nvGrpSpPr>
      <p:grpSpPr>
        <a:xfrm>
          <a:off x="0" y="0"/>
          <a:ext cx="0" cy="0"/>
          <a:chOff x="0" y="0"/>
          <a:chExt cx="0" cy="0"/>
        </a:xfrm>
      </p:grpSpPr>
      <p:sp>
        <p:nvSpPr>
          <p:cNvPr id="632" name="Google Shape;632;p7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33" name="Google Shape;633;p7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5200"/>
              <a:buNone/>
              <a:defRPr sz="52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15" name="Google Shape;15;p3"/>
          <p:cNvSpPr txBox="1">
            <a:spLocks noGrp="1"/>
          </p:cNvSpPr>
          <p:nvPr>
            <p:ph type="body" idx="1"/>
          </p:nvPr>
        </p:nvSpPr>
        <p:spPr>
          <a:xfrm>
            <a:off x="270000" y="722992"/>
            <a:ext cx="6030600" cy="3771300"/>
          </a:xfrm>
          <a:prstGeom prst="rect">
            <a:avLst/>
          </a:prstGeom>
          <a:noFill/>
          <a:ln>
            <a:noFill/>
          </a:ln>
        </p:spPr>
        <p:txBody>
          <a:bodyPr spcFirstLastPara="1" wrap="square" lIns="91425" tIns="91425" rIns="91425" bIns="91425" anchor="t" anchorCtr="0">
            <a:noAutofit/>
          </a:bodyPr>
          <a:lstStyle>
            <a:lvl1pPr marL="457200" lvl="0" indent="-317500">
              <a:spcBef>
                <a:spcPts val="0"/>
              </a:spcBef>
              <a:spcAft>
                <a:spcPts val="0"/>
              </a:spcAft>
              <a:buSzPts val="1400"/>
              <a:buChar char="●"/>
              <a:defRPr/>
            </a:lvl1pPr>
            <a:lvl2pPr marL="914400" lvl="1" indent="-304800" algn="l">
              <a:lnSpc>
                <a:spcPct val="115000"/>
              </a:lnSpc>
              <a:spcBef>
                <a:spcPts val="1600"/>
              </a:spcBef>
              <a:spcAft>
                <a:spcPts val="0"/>
              </a:spcAft>
              <a:buSzPts val="1200"/>
              <a:buChar char="○"/>
              <a:defRPr sz="1200"/>
            </a:lvl2pPr>
            <a:lvl3pPr marL="1371600" lvl="2" indent="-304800" algn="l">
              <a:lnSpc>
                <a:spcPct val="115000"/>
              </a:lnSpc>
              <a:spcBef>
                <a:spcPts val="1600"/>
              </a:spcBef>
              <a:spcAft>
                <a:spcPts val="0"/>
              </a:spcAft>
              <a:buSzPts val="1200"/>
              <a:buChar char="■"/>
              <a:defRPr sz="1200"/>
            </a:lvl3pPr>
            <a:lvl4pPr marL="1828800" lvl="3" indent="-304800" algn="l">
              <a:lnSpc>
                <a:spcPct val="115000"/>
              </a:lnSpc>
              <a:spcBef>
                <a:spcPts val="1600"/>
              </a:spcBef>
              <a:spcAft>
                <a:spcPts val="0"/>
              </a:spcAft>
              <a:buSzPts val="1200"/>
              <a:buChar char="●"/>
              <a:defRPr sz="1200"/>
            </a:lvl4pPr>
            <a:lvl5pPr marL="2286000" lvl="4" indent="-304800" algn="l">
              <a:lnSpc>
                <a:spcPct val="115000"/>
              </a:lnSpc>
              <a:spcBef>
                <a:spcPts val="1600"/>
              </a:spcBef>
              <a:spcAft>
                <a:spcPts val="0"/>
              </a:spcAft>
              <a:buSzPts val="1200"/>
              <a:buChar char="○"/>
              <a:defRPr sz="1200"/>
            </a:lvl5pPr>
            <a:lvl6pPr marL="2743200" lvl="5" indent="-304800" algn="l">
              <a:lnSpc>
                <a:spcPct val="115000"/>
              </a:lnSpc>
              <a:spcBef>
                <a:spcPts val="1600"/>
              </a:spcBef>
              <a:spcAft>
                <a:spcPts val="0"/>
              </a:spcAft>
              <a:buSzPts val="1200"/>
              <a:buChar char="■"/>
              <a:defRPr sz="1200"/>
            </a:lvl6pPr>
            <a:lvl7pPr marL="3200400" lvl="6" indent="-304800" algn="l">
              <a:lnSpc>
                <a:spcPct val="115000"/>
              </a:lnSpc>
              <a:spcBef>
                <a:spcPts val="1600"/>
              </a:spcBef>
              <a:spcAft>
                <a:spcPts val="0"/>
              </a:spcAft>
              <a:buSzPts val="1200"/>
              <a:buChar char="●"/>
              <a:defRPr sz="1200"/>
            </a:lvl7pPr>
            <a:lvl8pPr marL="3657600" lvl="7" indent="-304800" algn="l">
              <a:lnSpc>
                <a:spcPct val="115000"/>
              </a:lnSpc>
              <a:spcBef>
                <a:spcPts val="1600"/>
              </a:spcBef>
              <a:spcAft>
                <a:spcPts val="0"/>
              </a:spcAft>
              <a:buSzPts val="1200"/>
              <a:buChar char="○"/>
              <a:defRPr sz="1200"/>
            </a:lvl8pPr>
            <a:lvl9pPr marL="4114800" lvl="8" indent="-304800" algn="l">
              <a:lnSpc>
                <a:spcPct val="115000"/>
              </a:lnSpc>
              <a:spcBef>
                <a:spcPts val="1600"/>
              </a:spcBef>
              <a:spcAft>
                <a:spcPts val="1600"/>
              </a:spcAft>
              <a:buSzPts val="1200"/>
              <a:buChar char="■"/>
              <a:defRPr sz="1200"/>
            </a:lvl9pPr>
          </a:lstStyle>
          <a:p>
            <a:endParaRPr dirty="0"/>
          </a:p>
        </p:txBody>
      </p:sp>
      <p:sp>
        <p:nvSpPr>
          <p:cNvPr id="16" name="Google Shape;16;p3"/>
          <p:cNvSpPr txBox="1">
            <a:spLocks noGrp="1"/>
          </p:cNvSpPr>
          <p:nvPr>
            <p:ph type="body" idx="2"/>
          </p:nvPr>
        </p:nvSpPr>
        <p:spPr>
          <a:xfrm>
            <a:off x="4832400" y="1152475"/>
            <a:ext cx="3999900" cy="3416400"/>
          </a:xfrm>
          <a:prstGeom prst="rect">
            <a:avLst/>
          </a:prstGeom>
          <a:noFill/>
          <a:ln>
            <a:noFill/>
          </a:ln>
        </p:spPr>
        <p:txBody>
          <a:bodyPr spcFirstLastPara="1" wrap="square" lIns="91425" tIns="91425" rIns="91425" bIns="91425" anchor="t" anchorCtr="0">
            <a:noAutofit/>
          </a:bodyPr>
          <a:lstStyle>
            <a:lvl1pPr marL="457200" lvl="0" indent="-317500" algn="l">
              <a:lnSpc>
                <a:spcPct val="115000"/>
              </a:lnSpc>
              <a:spcBef>
                <a:spcPts val="0"/>
              </a:spcBef>
              <a:spcAft>
                <a:spcPts val="0"/>
              </a:spcAft>
              <a:buSzPts val="1400"/>
              <a:buChar char="●"/>
              <a:defRPr sz="1400"/>
            </a:lvl1pPr>
            <a:lvl2pPr marL="914400" lvl="1" indent="-304800" algn="l">
              <a:lnSpc>
                <a:spcPct val="115000"/>
              </a:lnSpc>
              <a:spcBef>
                <a:spcPts val="1600"/>
              </a:spcBef>
              <a:spcAft>
                <a:spcPts val="0"/>
              </a:spcAft>
              <a:buSzPts val="1200"/>
              <a:buChar char="○"/>
              <a:defRPr sz="1200"/>
            </a:lvl2pPr>
            <a:lvl3pPr marL="1371600" lvl="2" indent="-304800" algn="l">
              <a:lnSpc>
                <a:spcPct val="115000"/>
              </a:lnSpc>
              <a:spcBef>
                <a:spcPts val="1600"/>
              </a:spcBef>
              <a:spcAft>
                <a:spcPts val="0"/>
              </a:spcAft>
              <a:buSzPts val="1200"/>
              <a:buChar char="■"/>
              <a:defRPr sz="1200"/>
            </a:lvl3pPr>
            <a:lvl4pPr marL="1828800" lvl="3" indent="-304800" algn="l">
              <a:lnSpc>
                <a:spcPct val="115000"/>
              </a:lnSpc>
              <a:spcBef>
                <a:spcPts val="1600"/>
              </a:spcBef>
              <a:spcAft>
                <a:spcPts val="0"/>
              </a:spcAft>
              <a:buSzPts val="1200"/>
              <a:buChar char="●"/>
              <a:defRPr sz="1200"/>
            </a:lvl4pPr>
            <a:lvl5pPr marL="2286000" lvl="4" indent="-304800" algn="l">
              <a:lnSpc>
                <a:spcPct val="115000"/>
              </a:lnSpc>
              <a:spcBef>
                <a:spcPts val="1600"/>
              </a:spcBef>
              <a:spcAft>
                <a:spcPts val="0"/>
              </a:spcAft>
              <a:buSzPts val="1200"/>
              <a:buChar char="○"/>
              <a:defRPr sz="1200"/>
            </a:lvl5pPr>
            <a:lvl6pPr marL="2743200" lvl="5" indent="-304800" algn="l">
              <a:lnSpc>
                <a:spcPct val="115000"/>
              </a:lnSpc>
              <a:spcBef>
                <a:spcPts val="1600"/>
              </a:spcBef>
              <a:spcAft>
                <a:spcPts val="0"/>
              </a:spcAft>
              <a:buSzPts val="1200"/>
              <a:buChar char="■"/>
              <a:defRPr sz="1200"/>
            </a:lvl6pPr>
            <a:lvl7pPr marL="3200400" lvl="6" indent="-304800" algn="l">
              <a:lnSpc>
                <a:spcPct val="115000"/>
              </a:lnSpc>
              <a:spcBef>
                <a:spcPts val="1600"/>
              </a:spcBef>
              <a:spcAft>
                <a:spcPts val="0"/>
              </a:spcAft>
              <a:buSzPts val="1200"/>
              <a:buChar char="●"/>
              <a:defRPr sz="1200"/>
            </a:lvl7pPr>
            <a:lvl8pPr marL="3657600" lvl="7" indent="-304800" algn="l">
              <a:lnSpc>
                <a:spcPct val="115000"/>
              </a:lnSpc>
              <a:spcBef>
                <a:spcPts val="1600"/>
              </a:spcBef>
              <a:spcAft>
                <a:spcPts val="0"/>
              </a:spcAft>
              <a:buSzPts val="1200"/>
              <a:buChar char="○"/>
              <a:defRPr sz="1200"/>
            </a:lvl8pPr>
            <a:lvl9pPr marL="4114800" lvl="8" indent="-304800" algn="l">
              <a:lnSpc>
                <a:spcPct val="115000"/>
              </a:lnSpc>
              <a:spcBef>
                <a:spcPts val="1600"/>
              </a:spcBef>
              <a:spcAft>
                <a:spcPts val="1600"/>
              </a:spcAft>
              <a:buSzPts val="1200"/>
              <a:buChar char="■"/>
              <a:defRPr sz="1200"/>
            </a:lvl9pPr>
          </a:lstStyle>
          <a:p>
            <a:endParaRPr/>
          </a:p>
        </p:txBody>
      </p:sp>
      <p:sp>
        <p:nvSpPr>
          <p:cNvPr id="17" name="Google Shape;17;p3"/>
          <p:cNvSpPr txBox="1">
            <a:spLocks noGrp="1"/>
          </p:cNvSpPr>
          <p:nvPr>
            <p:ph type="sldNum" idx="12"/>
          </p:nvPr>
        </p:nvSpPr>
        <p:spPr>
          <a:xfrm>
            <a:off x="4269704" y="4749900"/>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8"/>
        <p:cNvGrpSpPr/>
        <p:nvPr/>
      </p:nvGrpSpPr>
      <p:grpSpPr>
        <a:xfrm>
          <a:off x="0" y="0"/>
          <a:ext cx="0" cy="0"/>
          <a:chOff x="0" y="0"/>
          <a:chExt cx="0" cy="0"/>
        </a:xfrm>
      </p:grpSpPr>
      <p:sp>
        <p:nvSpPr>
          <p:cNvPr id="19" name="Google Shape;19;p4"/>
          <p:cNvSpPr txBox="1">
            <a:spLocks noGrp="1"/>
          </p:cNvSpPr>
          <p:nvPr>
            <p:ph type="title"/>
          </p:nvPr>
        </p:nvSpPr>
        <p:spPr>
          <a:xfrm>
            <a:off x="311700" y="2150850"/>
            <a:ext cx="8520600" cy="8418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3600"/>
              <a:buNone/>
              <a:defRPr sz="3600">
                <a:solidFill>
                  <a:schemeClr val="accent1"/>
                </a:solidFill>
              </a:defRPr>
            </a:lvl1pPr>
            <a:lvl2pPr lvl="1" algn="ctr">
              <a:lnSpc>
                <a:spcPct val="100000"/>
              </a:lnSpc>
              <a:spcBef>
                <a:spcPts val="0"/>
              </a:spcBef>
              <a:spcAft>
                <a:spcPts val="0"/>
              </a:spcAft>
              <a:buSzPts val="3600"/>
              <a:buNone/>
              <a:defRPr sz="3600"/>
            </a:lvl2pPr>
            <a:lvl3pPr lvl="2" algn="ctr">
              <a:lnSpc>
                <a:spcPct val="100000"/>
              </a:lnSpc>
              <a:spcBef>
                <a:spcPts val="0"/>
              </a:spcBef>
              <a:spcAft>
                <a:spcPts val="0"/>
              </a:spcAft>
              <a:buSzPts val="3600"/>
              <a:buNone/>
              <a:defRPr sz="3600"/>
            </a:lvl3pPr>
            <a:lvl4pPr lvl="3" algn="ctr">
              <a:lnSpc>
                <a:spcPct val="100000"/>
              </a:lnSpc>
              <a:spcBef>
                <a:spcPts val="0"/>
              </a:spcBef>
              <a:spcAft>
                <a:spcPts val="0"/>
              </a:spcAft>
              <a:buSzPts val="3600"/>
              <a:buNone/>
              <a:defRPr sz="3600"/>
            </a:lvl4pPr>
            <a:lvl5pPr lvl="4" algn="ctr">
              <a:lnSpc>
                <a:spcPct val="100000"/>
              </a:lnSpc>
              <a:spcBef>
                <a:spcPts val="0"/>
              </a:spcBef>
              <a:spcAft>
                <a:spcPts val="0"/>
              </a:spcAft>
              <a:buSzPts val="3600"/>
              <a:buNone/>
              <a:defRPr sz="3600"/>
            </a:lvl5pPr>
            <a:lvl6pPr lvl="5" algn="ctr">
              <a:lnSpc>
                <a:spcPct val="100000"/>
              </a:lnSpc>
              <a:spcBef>
                <a:spcPts val="0"/>
              </a:spcBef>
              <a:spcAft>
                <a:spcPts val="0"/>
              </a:spcAft>
              <a:buSzPts val="3600"/>
              <a:buNone/>
              <a:defRPr sz="3600"/>
            </a:lvl6pPr>
            <a:lvl7pPr lvl="6" algn="ctr">
              <a:lnSpc>
                <a:spcPct val="100000"/>
              </a:lnSpc>
              <a:spcBef>
                <a:spcPts val="0"/>
              </a:spcBef>
              <a:spcAft>
                <a:spcPts val="0"/>
              </a:spcAft>
              <a:buSzPts val="3600"/>
              <a:buNone/>
              <a:defRPr sz="3600"/>
            </a:lvl7pPr>
            <a:lvl8pPr lvl="7" algn="ctr">
              <a:lnSpc>
                <a:spcPct val="100000"/>
              </a:lnSpc>
              <a:spcBef>
                <a:spcPts val="0"/>
              </a:spcBef>
              <a:spcAft>
                <a:spcPts val="0"/>
              </a:spcAft>
              <a:buSzPts val="3600"/>
              <a:buNone/>
              <a:defRPr sz="3600"/>
            </a:lvl8pPr>
            <a:lvl9pPr lvl="8" algn="ctr">
              <a:lnSpc>
                <a:spcPct val="100000"/>
              </a:lnSpc>
              <a:spcBef>
                <a:spcPts val="0"/>
              </a:spcBef>
              <a:spcAft>
                <a:spcPts val="0"/>
              </a:spcAft>
              <a:buSzPts val="3600"/>
              <a:buNone/>
              <a:defRPr sz="3600"/>
            </a:lvl9pPr>
          </a:lstStyle>
          <a:p>
            <a:endParaRPr dirty="0"/>
          </a:p>
        </p:txBody>
      </p:sp>
      <p:sp>
        <p:nvSpPr>
          <p:cNvPr id="20" name="Google Shape;20;p4"/>
          <p:cNvSpPr txBox="1">
            <a:spLocks noGrp="1"/>
          </p:cNvSpPr>
          <p:nvPr>
            <p:ph type="sldNum" idx="12"/>
          </p:nvPr>
        </p:nvSpPr>
        <p:spPr>
          <a:xfrm>
            <a:off x="4297650" y="4749900"/>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21"/>
        <p:cNvGrpSpPr/>
        <p:nvPr/>
      </p:nvGrpSpPr>
      <p:grpSpPr>
        <a:xfrm>
          <a:off x="0" y="0"/>
          <a:ext cx="0" cy="0"/>
          <a:chOff x="0" y="0"/>
          <a:chExt cx="0" cy="0"/>
        </a:xfrm>
      </p:grpSpPr>
      <p:sp>
        <p:nvSpPr>
          <p:cNvPr id="22" name="Google Shape;22;p5"/>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solidFill>
                  <a:schemeClr val="accent1"/>
                </a:solidFill>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dirty="0"/>
          </a:p>
        </p:txBody>
      </p:sp>
      <p:sp>
        <p:nvSpPr>
          <p:cNvPr id="23" name="Google Shape;23;p5"/>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algn="l">
              <a:lnSpc>
                <a:spcPct val="115000"/>
              </a:lnSpc>
              <a:spcBef>
                <a:spcPts val="0"/>
              </a:spcBef>
              <a:spcAft>
                <a:spcPts val="0"/>
              </a:spcAft>
              <a:buSzPts val="1800"/>
              <a:buChar char="●"/>
              <a:defRPr>
                <a:solidFill>
                  <a:schemeClr val="tx1"/>
                </a:solidFill>
              </a:defRPr>
            </a:lvl1pPr>
            <a:lvl2pPr marL="914400" lvl="1" indent="-317500" algn="l">
              <a:lnSpc>
                <a:spcPct val="115000"/>
              </a:lnSpc>
              <a:spcBef>
                <a:spcPts val="1600"/>
              </a:spcBef>
              <a:spcAft>
                <a:spcPts val="0"/>
              </a:spcAft>
              <a:buSzPts val="1400"/>
              <a:buChar char="○"/>
              <a:defRPr/>
            </a:lvl2pPr>
            <a:lvl3pPr marL="1371600" lvl="2" indent="-317500" algn="l">
              <a:lnSpc>
                <a:spcPct val="115000"/>
              </a:lnSpc>
              <a:spcBef>
                <a:spcPts val="1600"/>
              </a:spcBef>
              <a:spcAft>
                <a:spcPts val="0"/>
              </a:spcAft>
              <a:buSzPts val="1400"/>
              <a:buChar char="■"/>
              <a:defRPr/>
            </a:lvl3pPr>
            <a:lvl4pPr marL="1828800" lvl="3" indent="-317500" algn="l">
              <a:lnSpc>
                <a:spcPct val="115000"/>
              </a:lnSpc>
              <a:spcBef>
                <a:spcPts val="1600"/>
              </a:spcBef>
              <a:spcAft>
                <a:spcPts val="0"/>
              </a:spcAft>
              <a:buSzPts val="1400"/>
              <a:buChar char="●"/>
              <a:defRPr/>
            </a:lvl4pPr>
            <a:lvl5pPr marL="2286000" lvl="4" indent="-317500" algn="l">
              <a:lnSpc>
                <a:spcPct val="115000"/>
              </a:lnSpc>
              <a:spcBef>
                <a:spcPts val="1600"/>
              </a:spcBef>
              <a:spcAft>
                <a:spcPts val="0"/>
              </a:spcAft>
              <a:buSzPts val="1400"/>
              <a:buChar char="○"/>
              <a:defRPr/>
            </a:lvl5pPr>
            <a:lvl6pPr marL="2743200" lvl="5" indent="-317500" algn="l">
              <a:lnSpc>
                <a:spcPct val="115000"/>
              </a:lnSpc>
              <a:spcBef>
                <a:spcPts val="1600"/>
              </a:spcBef>
              <a:spcAft>
                <a:spcPts val="0"/>
              </a:spcAft>
              <a:buSzPts val="1400"/>
              <a:buChar char="■"/>
              <a:defRPr/>
            </a:lvl6pPr>
            <a:lvl7pPr marL="3200400" lvl="6" indent="-317500" algn="l">
              <a:lnSpc>
                <a:spcPct val="115000"/>
              </a:lnSpc>
              <a:spcBef>
                <a:spcPts val="1600"/>
              </a:spcBef>
              <a:spcAft>
                <a:spcPts val="0"/>
              </a:spcAft>
              <a:buSzPts val="1400"/>
              <a:buChar char="●"/>
              <a:defRPr/>
            </a:lvl7pPr>
            <a:lvl8pPr marL="3657600" lvl="7" indent="-317500" algn="l">
              <a:lnSpc>
                <a:spcPct val="115000"/>
              </a:lnSpc>
              <a:spcBef>
                <a:spcPts val="1600"/>
              </a:spcBef>
              <a:spcAft>
                <a:spcPts val="0"/>
              </a:spcAft>
              <a:buSzPts val="1400"/>
              <a:buChar char="○"/>
              <a:defRPr/>
            </a:lvl8pPr>
            <a:lvl9pPr marL="4114800" lvl="8" indent="-317500" algn="l">
              <a:lnSpc>
                <a:spcPct val="115000"/>
              </a:lnSpc>
              <a:spcBef>
                <a:spcPts val="1600"/>
              </a:spcBef>
              <a:spcAft>
                <a:spcPts val="1600"/>
              </a:spcAft>
              <a:buSzPts val="1400"/>
              <a:buChar char="■"/>
              <a:defRPr/>
            </a:lvl9pPr>
          </a:lstStyle>
          <a:p>
            <a:endParaRPr dirty="0"/>
          </a:p>
        </p:txBody>
      </p:sp>
      <p:sp>
        <p:nvSpPr>
          <p:cNvPr id="24" name="Google Shape;24;p5"/>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25"/>
        <p:cNvGrpSpPr/>
        <p:nvPr/>
      </p:nvGrpSpPr>
      <p:grpSpPr>
        <a:xfrm>
          <a:off x="0" y="0"/>
          <a:ext cx="0" cy="0"/>
          <a:chOff x="0" y="0"/>
          <a:chExt cx="0" cy="0"/>
        </a:xfrm>
      </p:grpSpPr>
      <p:sp>
        <p:nvSpPr>
          <p:cNvPr id="26" name="Google Shape;26;p6"/>
          <p:cNvSpPr txBox="1">
            <a:spLocks noGrp="1"/>
          </p:cNvSpPr>
          <p:nvPr>
            <p:ph type="title" hasCustomPrompt="1"/>
          </p:nvPr>
        </p:nvSpPr>
        <p:spPr>
          <a:xfrm>
            <a:off x="311700" y="1106125"/>
            <a:ext cx="8520600" cy="19635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12000"/>
              <a:buNone/>
              <a:defRPr sz="12000">
                <a:solidFill>
                  <a:schemeClr val="accent1"/>
                </a:solidFill>
              </a:defRPr>
            </a:lvl1pPr>
            <a:lvl2pPr lvl="1" algn="ctr">
              <a:lnSpc>
                <a:spcPct val="100000"/>
              </a:lnSpc>
              <a:spcBef>
                <a:spcPts val="0"/>
              </a:spcBef>
              <a:spcAft>
                <a:spcPts val="0"/>
              </a:spcAft>
              <a:buSzPts val="12000"/>
              <a:buNone/>
              <a:defRPr sz="12000"/>
            </a:lvl2pPr>
            <a:lvl3pPr lvl="2" algn="ctr">
              <a:lnSpc>
                <a:spcPct val="100000"/>
              </a:lnSpc>
              <a:spcBef>
                <a:spcPts val="0"/>
              </a:spcBef>
              <a:spcAft>
                <a:spcPts val="0"/>
              </a:spcAft>
              <a:buSzPts val="12000"/>
              <a:buNone/>
              <a:defRPr sz="12000"/>
            </a:lvl3pPr>
            <a:lvl4pPr lvl="3" algn="ctr">
              <a:lnSpc>
                <a:spcPct val="100000"/>
              </a:lnSpc>
              <a:spcBef>
                <a:spcPts val="0"/>
              </a:spcBef>
              <a:spcAft>
                <a:spcPts val="0"/>
              </a:spcAft>
              <a:buSzPts val="12000"/>
              <a:buNone/>
              <a:defRPr sz="12000"/>
            </a:lvl4pPr>
            <a:lvl5pPr lvl="4" algn="ctr">
              <a:lnSpc>
                <a:spcPct val="100000"/>
              </a:lnSpc>
              <a:spcBef>
                <a:spcPts val="0"/>
              </a:spcBef>
              <a:spcAft>
                <a:spcPts val="0"/>
              </a:spcAft>
              <a:buSzPts val="12000"/>
              <a:buNone/>
              <a:defRPr sz="12000"/>
            </a:lvl5pPr>
            <a:lvl6pPr lvl="5" algn="ctr">
              <a:lnSpc>
                <a:spcPct val="100000"/>
              </a:lnSpc>
              <a:spcBef>
                <a:spcPts val="0"/>
              </a:spcBef>
              <a:spcAft>
                <a:spcPts val="0"/>
              </a:spcAft>
              <a:buSzPts val="12000"/>
              <a:buNone/>
              <a:defRPr sz="12000"/>
            </a:lvl6pPr>
            <a:lvl7pPr lvl="6" algn="ctr">
              <a:lnSpc>
                <a:spcPct val="100000"/>
              </a:lnSpc>
              <a:spcBef>
                <a:spcPts val="0"/>
              </a:spcBef>
              <a:spcAft>
                <a:spcPts val="0"/>
              </a:spcAft>
              <a:buSzPts val="12000"/>
              <a:buNone/>
              <a:defRPr sz="12000"/>
            </a:lvl7pPr>
            <a:lvl8pPr lvl="7" algn="ctr">
              <a:lnSpc>
                <a:spcPct val="100000"/>
              </a:lnSpc>
              <a:spcBef>
                <a:spcPts val="0"/>
              </a:spcBef>
              <a:spcAft>
                <a:spcPts val="0"/>
              </a:spcAft>
              <a:buSzPts val="12000"/>
              <a:buNone/>
              <a:defRPr sz="12000"/>
            </a:lvl8pPr>
            <a:lvl9pPr lvl="8" algn="ctr">
              <a:lnSpc>
                <a:spcPct val="100000"/>
              </a:lnSpc>
              <a:spcBef>
                <a:spcPts val="0"/>
              </a:spcBef>
              <a:spcAft>
                <a:spcPts val="0"/>
              </a:spcAft>
              <a:buSzPts val="12000"/>
              <a:buNone/>
              <a:defRPr sz="12000"/>
            </a:lvl9pPr>
          </a:lstStyle>
          <a:p>
            <a:r>
              <a:rPr dirty="0"/>
              <a:t>xx%</a:t>
            </a:r>
          </a:p>
        </p:txBody>
      </p:sp>
      <p:sp>
        <p:nvSpPr>
          <p:cNvPr id="27" name="Google Shape;27;p6"/>
          <p:cNvSpPr txBox="1">
            <a:spLocks noGrp="1"/>
          </p:cNvSpPr>
          <p:nvPr>
            <p:ph type="body" idx="1"/>
          </p:nvPr>
        </p:nvSpPr>
        <p:spPr>
          <a:xfrm>
            <a:off x="311700" y="3152225"/>
            <a:ext cx="8520600" cy="1300800"/>
          </a:xfrm>
          <a:prstGeom prst="rect">
            <a:avLst/>
          </a:prstGeom>
          <a:noFill/>
          <a:ln>
            <a:noFill/>
          </a:ln>
        </p:spPr>
        <p:txBody>
          <a:bodyPr spcFirstLastPara="1" wrap="square" lIns="91425" tIns="91425" rIns="91425" bIns="91425" anchor="t" anchorCtr="0">
            <a:noAutofit/>
          </a:bodyPr>
          <a:lstStyle>
            <a:lvl1pPr marL="457200" lvl="0" indent="-342900" algn="ctr">
              <a:lnSpc>
                <a:spcPct val="115000"/>
              </a:lnSpc>
              <a:spcBef>
                <a:spcPts val="0"/>
              </a:spcBef>
              <a:spcAft>
                <a:spcPts val="0"/>
              </a:spcAft>
              <a:buSzPts val="1800"/>
              <a:buChar char="●"/>
              <a:defRPr>
                <a:solidFill>
                  <a:schemeClr val="tx1"/>
                </a:solidFill>
              </a:defRPr>
            </a:lvl1pPr>
            <a:lvl2pPr marL="914400" lvl="1" indent="-317500" algn="ctr">
              <a:lnSpc>
                <a:spcPct val="115000"/>
              </a:lnSpc>
              <a:spcBef>
                <a:spcPts val="1600"/>
              </a:spcBef>
              <a:spcAft>
                <a:spcPts val="0"/>
              </a:spcAft>
              <a:buSzPts val="1400"/>
              <a:buChar char="○"/>
              <a:defRPr/>
            </a:lvl2pPr>
            <a:lvl3pPr marL="1371600" lvl="2" indent="-317500" algn="ctr">
              <a:lnSpc>
                <a:spcPct val="115000"/>
              </a:lnSpc>
              <a:spcBef>
                <a:spcPts val="1600"/>
              </a:spcBef>
              <a:spcAft>
                <a:spcPts val="0"/>
              </a:spcAft>
              <a:buSzPts val="1400"/>
              <a:buChar char="■"/>
              <a:defRPr/>
            </a:lvl3pPr>
            <a:lvl4pPr marL="1828800" lvl="3" indent="-317500" algn="ctr">
              <a:lnSpc>
                <a:spcPct val="115000"/>
              </a:lnSpc>
              <a:spcBef>
                <a:spcPts val="1600"/>
              </a:spcBef>
              <a:spcAft>
                <a:spcPts val="0"/>
              </a:spcAft>
              <a:buSzPts val="1400"/>
              <a:buChar char="●"/>
              <a:defRPr/>
            </a:lvl4pPr>
            <a:lvl5pPr marL="2286000" lvl="4" indent="-317500" algn="ctr">
              <a:lnSpc>
                <a:spcPct val="115000"/>
              </a:lnSpc>
              <a:spcBef>
                <a:spcPts val="1600"/>
              </a:spcBef>
              <a:spcAft>
                <a:spcPts val="0"/>
              </a:spcAft>
              <a:buSzPts val="1400"/>
              <a:buChar char="○"/>
              <a:defRPr/>
            </a:lvl5pPr>
            <a:lvl6pPr marL="2743200" lvl="5" indent="-317500" algn="ctr">
              <a:lnSpc>
                <a:spcPct val="115000"/>
              </a:lnSpc>
              <a:spcBef>
                <a:spcPts val="1600"/>
              </a:spcBef>
              <a:spcAft>
                <a:spcPts val="0"/>
              </a:spcAft>
              <a:buSzPts val="1400"/>
              <a:buChar char="■"/>
              <a:defRPr/>
            </a:lvl6pPr>
            <a:lvl7pPr marL="3200400" lvl="6" indent="-317500" algn="ctr">
              <a:lnSpc>
                <a:spcPct val="115000"/>
              </a:lnSpc>
              <a:spcBef>
                <a:spcPts val="1600"/>
              </a:spcBef>
              <a:spcAft>
                <a:spcPts val="0"/>
              </a:spcAft>
              <a:buSzPts val="1400"/>
              <a:buChar char="●"/>
              <a:defRPr/>
            </a:lvl7pPr>
            <a:lvl8pPr marL="3657600" lvl="7" indent="-317500" algn="ctr">
              <a:lnSpc>
                <a:spcPct val="115000"/>
              </a:lnSpc>
              <a:spcBef>
                <a:spcPts val="1600"/>
              </a:spcBef>
              <a:spcAft>
                <a:spcPts val="0"/>
              </a:spcAft>
              <a:buSzPts val="1400"/>
              <a:buChar char="○"/>
              <a:defRPr/>
            </a:lvl8pPr>
            <a:lvl9pPr marL="4114800" lvl="8" indent="-317500" algn="ctr">
              <a:lnSpc>
                <a:spcPct val="115000"/>
              </a:lnSpc>
              <a:spcBef>
                <a:spcPts val="1600"/>
              </a:spcBef>
              <a:spcAft>
                <a:spcPts val="1600"/>
              </a:spcAft>
              <a:buSzPts val="1400"/>
              <a:buChar char="■"/>
              <a:defRPr/>
            </a:lvl9pPr>
          </a:lstStyle>
          <a:p>
            <a:endParaRPr dirty="0"/>
          </a:p>
        </p:txBody>
      </p:sp>
      <p:sp>
        <p:nvSpPr>
          <p:cNvPr id="28" name="Google Shape;28;p6"/>
          <p:cNvSpPr txBox="1">
            <a:spLocks noGrp="1"/>
          </p:cNvSpPr>
          <p:nvPr>
            <p:ph type="sldNum" idx="12"/>
          </p:nvPr>
        </p:nvSpPr>
        <p:spPr>
          <a:xfrm>
            <a:off x="4297650" y="4749900"/>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9"/>
        <p:cNvGrpSpPr/>
        <p:nvPr/>
      </p:nvGrpSpPr>
      <p:grpSpPr>
        <a:xfrm>
          <a:off x="0" y="0"/>
          <a:ext cx="0" cy="0"/>
          <a:chOff x="0" y="0"/>
          <a:chExt cx="0" cy="0"/>
        </a:xfrm>
      </p:grpSpPr>
      <p:sp>
        <p:nvSpPr>
          <p:cNvPr id="30" name="Google Shape;30;p7"/>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31" name="Google Shape;31;p7"/>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311700" y="555600"/>
            <a:ext cx="2808000" cy="755700"/>
          </a:xfrm>
          <a:prstGeom prst="rect">
            <a:avLst/>
          </a:prstGeom>
          <a:noFill/>
          <a:ln>
            <a:noFill/>
          </a:ln>
        </p:spPr>
        <p:txBody>
          <a:bodyPr spcFirstLastPara="1" wrap="square" lIns="91425" tIns="91425" rIns="91425" bIns="91425" anchor="b" anchorCtr="0">
            <a:noAutofit/>
          </a:bodyPr>
          <a:lstStyle>
            <a:lvl1pPr lvl="0" algn="l">
              <a:lnSpc>
                <a:spcPct val="100000"/>
              </a:lnSpc>
              <a:spcBef>
                <a:spcPts val="0"/>
              </a:spcBef>
              <a:spcAft>
                <a:spcPts val="0"/>
              </a:spcAft>
              <a:buSzPts val="2400"/>
              <a:buNone/>
              <a:defRPr sz="2400">
                <a:solidFill>
                  <a:schemeClr val="accent1"/>
                </a:solidFill>
              </a:defRPr>
            </a:lvl1pPr>
            <a:lvl2pPr lvl="1" algn="l">
              <a:lnSpc>
                <a:spcPct val="100000"/>
              </a:lnSpc>
              <a:spcBef>
                <a:spcPts val="0"/>
              </a:spcBef>
              <a:spcAft>
                <a:spcPts val="0"/>
              </a:spcAft>
              <a:buSzPts val="2400"/>
              <a:buNone/>
              <a:defRPr sz="2400"/>
            </a:lvl2pPr>
            <a:lvl3pPr lvl="2" algn="l">
              <a:lnSpc>
                <a:spcPct val="100000"/>
              </a:lnSpc>
              <a:spcBef>
                <a:spcPts val="0"/>
              </a:spcBef>
              <a:spcAft>
                <a:spcPts val="0"/>
              </a:spcAft>
              <a:buSzPts val="2400"/>
              <a:buNone/>
              <a:defRPr sz="2400"/>
            </a:lvl3pPr>
            <a:lvl4pPr lvl="3" algn="l">
              <a:lnSpc>
                <a:spcPct val="100000"/>
              </a:lnSpc>
              <a:spcBef>
                <a:spcPts val="0"/>
              </a:spcBef>
              <a:spcAft>
                <a:spcPts val="0"/>
              </a:spcAft>
              <a:buSzPts val="2400"/>
              <a:buNone/>
              <a:defRPr sz="2400"/>
            </a:lvl4pPr>
            <a:lvl5pPr lvl="4" algn="l">
              <a:lnSpc>
                <a:spcPct val="100000"/>
              </a:lnSpc>
              <a:spcBef>
                <a:spcPts val="0"/>
              </a:spcBef>
              <a:spcAft>
                <a:spcPts val="0"/>
              </a:spcAft>
              <a:buSzPts val="2400"/>
              <a:buNone/>
              <a:defRPr sz="2400"/>
            </a:lvl5pPr>
            <a:lvl6pPr lvl="5" algn="l">
              <a:lnSpc>
                <a:spcPct val="100000"/>
              </a:lnSpc>
              <a:spcBef>
                <a:spcPts val="0"/>
              </a:spcBef>
              <a:spcAft>
                <a:spcPts val="0"/>
              </a:spcAft>
              <a:buSzPts val="2400"/>
              <a:buNone/>
              <a:defRPr sz="2400"/>
            </a:lvl6pPr>
            <a:lvl7pPr lvl="6" algn="l">
              <a:lnSpc>
                <a:spcPct val="100000"/>
              </a:lnSpc>
              <a:spcBef>
                <a:spcPts val="0"/>
              </a:spcBef>
              <a:spcAft>
                <a:spcPts val="0"/>
              </a:spcAft>
              <a:buSzPts val="2400"/>
              <a:buNone/>
              <a:defRPr sz="2400"/>
            </a:lvl7pPr>
            <a:lvl8pPr lvl="7" algn="l">
              <a:lnSpc>
                <a:spcPct val="100000"/>
              </a:lnSpc>
              <a:spcBef>
                <a:spcPts val="0"/>
              </a:spcBef>
              <a:spcAft>
                <a:spcPts val="0"/>
              </a:spcAft>
              <a:buSzPts val="2400"/>
              <a:buNone/>
              <a:defRPr sz="2400"/>
            </a:lvl8pPr>
            <a:lvl9pPr lvl="8" algn="l">
              <a:lnSpc>
                <a:spcPct val="100000"/>
              </a:lnSpc>
              <a:spcBef>
                <a:spcPts val="0"/>
              </a:spcBef>
              <a:spcAft>
                <a:spcPts val="0"/>
              </a:spcAft>
              <a:buSzPts val="2400"/>
              <a:buNone/>
              <a:defRPr sz="2400"/>
            </a:lvl9pPr>
          </a:lstStyle>
          <a:p>
            <a:endParaRPr dirty="0"/>
          </a:p>
        </p:txBody>
      </p:sp>
      <p:sp>
        <p:nvSpPr>
          <p:cNvPr id="34" name="Google Shape;34;p8"/>
          <p:cNvSpPr txBox="1">
            <a:spLocks noGrp="1"/>
          </p:cNvSpPr>
          <p:nvPr>
            <p:ph type="body" idx="1"/>
          </p:nvPr>
        </p:nvSpPr>
        <p:spPr>
          <a:xfrm>
            <a:off x="311700" y="1389600"/>
            <a:ext cx="2808000" cy="3179400"/>
          </a:xfrm>
          <a:prstGeom prst="rect">
            <a:avLst/>
          </a:prstGeom>
          <a:noFill/>
          <a:ln>
            <a:noFill/>
          </a:ln>
        </p:spPr>
        <p:txBody>
          <a:bodyPr spcFirstLastPara="1" wrap="square" lIns="91425" tIns="91425" rIns="91425" bIns="91425" anchor="t" anchorCtr="0">
            <a:noAutofit/>
          </a:bodyPr>
          <a:lstStyle>
            <a:lvl1pPr marL="457200" lvl="0" indent="-304800" algn="l">
              <a:lnSpc>
                <a:spcPct val="115000"/>
              </a:lnSpc>
              <a:spcBef>
                <a:spcPts val="0"/>
              </a:spcBef>
              <a:spcAft>
                <a:spcPts val="0"/>
              </a:spcAft>
              <a:buSzPts val="1200"/>
              <a:buChar char="●"/>
              <a:defRPr sz="1200">
                <a:solidFill>
                  <a:schemeClr val="tx1"/>
                </a:solidFill>
              </a:defRPr>
            </a:lvl1pPr>
            <a:lvl2pPr marL="914400" lvl="1" indent="-304800" algn="l">
              <a:lnSpc>
                <a:spcPct val="115000"/>
              </a:lnSpc>
              <a:spcBef>
                <a:spcPts val="1600"/>
              </a:spcBef>
              <a:spcAft>
                <a:spcPts val="0"/>
              </a:spcAft>
              <a:buSzPts val="1200"/>
              <a:buChar char="○"/>
              <a:defRPr sz="1200"/>
            </a:lvl2pPr>
            <a:lvl3pPr marL="1371600" lvl="2" indent="-304800" algn="l">
              <a:lnSpc>
                <a:spcPct val="115000"/>
              </a:lnSpc>
              <a:spcBef>
                <a:spcPts val="1600"/>
              </a:spcBef>
              <a:spcAft>
                <a:spcPts val="0"/>
              </a:spcAft>
              <a:buSzPts val="1200"/>
              <a:buChar char="■"/>
              <a:defRPr sz="1200"/>
            </a:lvl3pPr>
            <a:lvl4pPr marL="1828800" lvl="3" indent="-304800" algn="l">
              <a:lnSpc>
                <a:spcPct val="115000"/>
              </a:lnSpc>
              <a:spcBef>
                <a:spcPts val="1600"/>
              </a:spcBef>
              <a:spcAft>
                <a:spcPts val="0"/>
              </a:spcAft>
              <a:buSzPts val="1200"/>
              <a:buChar char="●"/>
              <a:defRPr sz="1200"/>
            </a:lvl4pPr>
            <a:lvl5pPr marL="2286000" lvl="4" indent="-304800" algn="l">
              <a:lnSpc>
                <a:spcPct val="115000"/>
              </a:lnSpc>
              <a:spcBef>
                <a:spcPts val="1600"/>
              </a:spcBef>
              <a:spcAft>
                <a:spcPts val="0"/>
              </a:spcAft>
              <a:buSzPts val="1200"/>
              <a:buChar char="○"/>
              <a:defRPr sz="1200"/>
            </a:lvl5pPr>
            <a:lvl6pPr marL="2743200" lvl="5" indent="-304800" algn="l">
              <a:lnSpc>
                <a:spcPct val="115000"/>
              </a:lnSpc>
              <a:spcBef>
                <a:spcPts val="1600"/>
              </a:spcBef>
              <a:spcAft>
                <a:spcPts val="0"/>
              </a:spcAft>
              <a:buSzPts val="1200"/>
              <a:buChar char="■"/>
              <a:defRPr sz="1200"/>
            </a:lvl6pPr>
            <a:lvl7pPr marL="3200400" lvl="6" indent="-304800" algn="l">
              <a:lnSpc>
                <a:spcPct val="115000"/>
              </a:lnSpc>
              <a:spcBef>
                <a:spcPts val="1600"/>
              </a:spcBef>
              <a:spcAft>
                <a:spcPts val="0"/>
              </a:spcAft>
              <a:buSzPts val="1200"/>
              <a:buChar char="●"/>
              <a:defRPr sz="1200"/>
            </a:lvl7pPr>
            <a:lvl8pPr marL="3657600" lvl="7" indent="-304800" algn="l">
              <a:lnSpc>
                <a:spcPct val="115000"/>
              </a:lnSpc>
              <a:spcBef>
                <a:spcPts val="1600"/>
              </a:spcBef>
              <a:spcAft>
                <a:spcPts val="0"/>
              </a:spcAft>
              <a:buSzPts val="1200"/>
              <a:buChar char="○"/>
              <a:defRPr sz="1200"/>
            </a:lvl8pPr>
            <a:lvl9pPr marL="4114800" lvl="8" indent="-304800" algn="l">
              <a:lnSpc>
                <a:spcPct val="115000"/>
              </a:lnSpc>
              <a:spcBef>
                <a:spcPts val="1600"/>
              </a:spcBef>
              <a:spcAft>
                <a:spcPts val="1600"/>
              </a:spcAft>
              <a:buSzPts val="1200"/>
              <a:buChar char="■"/>
              <a:defRPr sz="1200"/>
            </a:lvl9pPr>
          </a:lstStyle>
          <a:p>
            <a:endParaRPr dirty="0"/>
          </a:p>
        </p:txBody>
      </p:sp>
      <p:sp>
        <p:nvSpPr>
          <p:cNvPr id="35" name="Google Shape;35;p8"/>
          <p:cNvSpPr txBox="1">
            <a:spLocks noGrp="1"/>
          </p:cNvSpPr>
          <p:nvPr>
            <p:ph type="sldNum" idx="12"/>
          </p:nvPr>
        </p:nvSpPr>
        <p:spPr>
          <a:xfrm>
            <a:off x="4229231" y="4749900"/>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6"/>
        <p:cNvGrpSpPr/>
        <p:nvPr/>
      </p:nvGrpSpPr>
      <p:grpSpPr>
        <a:xfrm>
          <a:off x="0" y="0"/>
          <a:ext cx="0" cy="0"/>
          <a:chOff x="0" y="0"/>
          <a:chExt cx="0" cy="0"/>
        </a:xfrm>
      </p:grpSpPr>
      <p:sp>
        <p:nvSpPr>
          <p:cNvPr id="37" name="Google Shape;37;p9"/>
          <p:cNvSpPr txBox="1">
            <a:spLocks noGrp="1"/>
          </p:cNvSpPr>
          <p:nvPr>
            <p:ph type="title"/>
          </p:nvPr>
        </p:nvSpPr>
        <p:spPr>
          <a:xfrm>
            <a:off x="490250" y="450150"/>
            <a:ext cx="6367800" cy="4090800"/>
          </a:xfrm>
          <a:prstGeom prst="rect">
            <a:avLst/>
          </a:prstGeom>
          <a:noFill/>
          <a:ln>
            <a:noFill/>
          </a:ln>
        </p:spPr>
        <p:txBody>
          <a:bodyPr spcFirstLastPara="1" wrap="square" lIns="91425" tIns="91425" rIns="91425" bIns="91425" anchor="ctr" anchorCtr="0">
            <a:noAutofit/>
          </a:bodyPr>
          <a:lstStyle>
            <a:lvl1pPr lvl="0" algn="l">
              <a:lnSpc>
                <a:spcPct val="100000"/>
              </a:lnSpc>
              <a:spcBef>
                <a:spcPts val="0"/>
              </a:spcBef>
              <a:spcAft>
                <a:spcPts val="0"/>
              </a:spcAft>
              <a:buSzPts val="4800"/>
              <a:buNone/>
              <a:defRPr sz="4800">
                <a:solidFill>
                  <a:schemeClr val="accent1"/>
                </a:solidFill>
              </a:defRPr>
            </a:lvl1pPr>
            <a:lvl2pPr lvl="1" algn="l">
              <a:lnSpc>
                <a:spcPct val="100000"/>
              </a:lnSpc>
              <a:spcBef>
                <a:spcPts val="0"/>
              </a:spcBef>
              <a:spcAft>
                <a:spcPts val="0"/>
              </a:spcAft>
              <a:buSzPts val="4800"/>
              <a:buNone/>
              <a:defRPr sz="4800"/>
            </a:lvl2pPr>
            <a:lvl3pPr lvl="2" algn="l">
              <a:lnSpc>
                <a:spcPct val="100000"/>
              </a:lnSpc>
              <a:spcBef>
                <a:spcPts val="0"/>
              </a:spcBef>
              <a:spcAft>
                <a:spcPts val="0"/>
              </a:spcAft>
              <a:buSzPts val="4800"/>
              <a:buNone/>
              <a:defRPr sz="4800"/>
            </a:lvl3pPr>
            <a:lvl4pPr lvl="3" algn="l">
              <a:lnSpc>
                <a:spcPct val="100000"/>
              </a:lnSpc>
              <a:spcBef>
                <a:spcPts val="0"/>
              </a:spcBef>
              <a:spcAft>
                <a:spcPts val="0"/>
              </a:spcAft>
              <a:buSzPts val="4800"/>
              <a:buNone/>
              <a:defRPr sz="4800"/>
            </a:lvl4pPr>
            <a:lvl5pPr lvl="4" algn="l">
              <a:lnSpc>
                <a:spcPct val="100000"/>
              </a:lnSpc>
              <a:spcBef>
                <a:spcPts val="0"/>
              </a:spcBef>
              <a:spcAft>
                <a:spcPts val="0"/>
              </a:spcAft>
              <a:buSzPts val="4800"/>
              <a:buNone/>
              <a:defRPr sz="4800"/>
            </a:lvl5pPr>
            <a:lvl6pPr lvl="5" algn="l">
              <a:lnSpc>
                <a:spcPct val="100000"/>
              </a:lnSpc>
              <a:spcBef>
                <a:spcPts val="0"/>
              </a:spcBef>
              <a:spcAft>
                <a:spcPts val="0"/>
              </a:spcAft>
              <a:buSzPts val="4800"/>
              <a:buNone/>
              <a:defRPr sz="4800"/>
            </a:lvl6pPr>
            <a:lvl7pPr lvl="6" algn="l">
              <a:lnSpc>
                <a:spcPct val="100000"/>
              </a:lnSpc>
              <a:spcBef>
                <a:spcPts val="0"/>
              </a:spcBef>
              <a:spcAft>
                <a:spcPts val="0"/>
              </a:spcAft>
              <a:buSzPts val="4800"/>
              <a:buNone/>
              <a:defRPr sz="4800"/>
            </a:lvl7pPr>
            <a:lvl8pPr lvl="7" algn="l">
              <a:lnSpc>
                <a:spcPct val="100000"/>
              </a:lnSpc>
              <a:spcBef>
                <a:spcPts val="0"/>
              </a:spcBef>
              <a:spcAft>
                <a:spcPts val="0"/>
              </a:spcAft>
              <a:buSzPts val="4800"/>
              <a:buNone/>
              <a:defRPr sz="4800"/>
            </a:lvl8pPr>
            <a:lvl9pPr lvl="8" algn="l">
              <a:lnSpc>
                <a:spcPct val="100000"/>
              </a:lnSpc>
              <a:spcBef>
                <a:spcPts val="0"/>
              </a:spcBef>
              <a:spcAft>
                <a:spcPts val="0"/>
              </a:spcAft>
              <a:buSzPts val="4800"/>
              <a:buNone/>
              <a:defRPr sz="4800"/>
            </a:lvl9pPr>
          </a:lstStyle>
          <a:p>
            <a:endParaRPr dirty="0"/>
          </a:p>
        </p:txBody>
      </p:sp>
      <p:sp>
        <p:nvSpPr>
          <p:cNvPr id="38" name="Google Shape;38;p9"/>
          <p:cNvSpPr txBox="1">
            <a:spLocks noGrp="1"/>
          </p:cNvSpPr>
          <p:nvPr>
            <p:ph type="sldNum" idx="12"/>
          </p:nvPr>
        </p:nvSpPr>
        <p:spPr>
          <a:xfrm>
            <a:off x="4297650" y="4749900"/>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9"/>
        <p:cNvGrpSpPr/>
        <p:nvPr/>
      </p:nvGrpSpPr>
      <p:grpSpPr>
        <a:xfrm>
          <a:off x="0" y="0"/>
          <a:ext cx="0" cy="0"/>
          <a:chOff x="0" y="0"/>
          <a:chExt cx="0" cy="0"/>
        </a:xfrm>
      </p:grpSpPr>
      <p:sp>
        <p:nvSpPr>
          <p:cNvPr id="40" name="Google Shape;40;p10"/>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dirty="0">
              <a:solidFill>
                <a:srgbClr val="000000"/>
              </a:solidFill>
              <a:latin typeface="Arial"/>
              <a:ea typeface="Arial"/>
              <a:cs typeface="Arial"/>
              <a:sym typeface="Arial"/>
            </a:endParaRPr>
          </a:p>
        </p:txBody>
      </p:sp>
      <p:sp>
        <p:nvSpPr>
          <p:cNvPr id="41" name="Google Shape;41;p10"/>
          <p:cNvSpPr txBox="1">
            <a:spLocks noGrp="1"/>
          </p:cNvSpPr>
          <p:nvPr>
            <p:ph type="title"/>
          </p:nvPr>
        </p:nvSpPr>
        <p:spPr>
          <a:xfrm>
            <a:off x="265500" y="1233175"/>
            <a:ext cx="4045200" cy="14823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4200"/>
              <a:buNone/>
              <a:defRPr sz="4200">
                <a:solidFill>
                  <a:schemeClr val="accent1"/>
                </a:solidFill>
              </a:defRPr>
            </a:lvl1pPr>
            <a:lvl2pPr lvl="1" algn="ctr">
              <a:lnSpc>
                <a:spcPct val="100000"/>
              </a:lnSpc>
              <a:spcBef>
                <a:spcPts val="0"/>
              </a:spcBef>
              <a:spcAft>
                <a:spcPts val="0"/>
              </a:spcAft>
              <a:buSzPts val="4200"/>
              <a:buNone/>
              <a:defRPr sz="4200"/>
            </a:lvl2pPr>
            <a:lvl3pPr lvl="2" algn="ctr">
              <a:lnSpc>
                <a:spcPct val="100000"/>
              </a:lnSpc>
              <a:spcBef>
                <a:spcPts val="0"/>
              </a:spcBef>
              <a:spcAft>
                <a:spcPts val="0"/>
              </a:spcAft>
              <a:buSzPts val="4200"/>
              <a:buNone/>
              <a:defRPr sz="4200"/>
            </a:lvl3pPr>
            <a:lvl4pPr lvl="3" algn="ctr">
              <a:lnSpc>
                <a:spcPct val="100000"/>
              </a:lnSpc>
              <a:spcBef>
                <a:spcPts val="0"/>
              </a:spcBef>
              <a:spcAft>
                <a:spcPts val="0"/>
              </a:spcAft>
              <a:buSzPts val="4200"/>
              <a:buNone/>
              <a:defRPr sz="4200"/>
            </a:lvl4pPr>
            <a:lvl5pPr lvl="4" algn="ctr">
              <a:lnSpc>
                <a:spcPct val="100000"/>
              </a:lnSpc>
              <a:spcBef>
                <a:spcPts val="0"/>
              </a:spcBef>
              <a:spcAft>
                <a:spcPts val="0"/>
              </a:spcAft>
              <a:buSzPts val="4200"/>
              <a:buNone/>
              <a:defRPr sz="4200"/>
            </a:lvl5pPr>
            <a:lvl6pPr lvl="5" algn="ctr">
              <a:lnSpc>
                <a:spcPct val="100000"/>
              </a:lnSpc>
              <a:spcBef>
                <a:spcPts val="0"/>
              </a:spcBef>
              <a:spcAft>
                <a:spcPts val="0"/>
              </a:spcAft>
              <a:buSzPts val="4200"/>
              <a:buNone/>
              <a:defRPr sz="4200"/>
            </a:lvl6pPr>
            <a:lvl7pPr lvl="6" algn="ctr">
              <a:lnSpc>
                <a:spcPct val="100000"/>
              </a:lnSpc>
              <a:spcBef>
                <a:spcPts val="0"/>
              </a:spcBef>
              <a:spcAft>
                <a:spcPts val="0"/>
              </a:spcAft>
              <a:buSzPts val="4200"/>
              <a:buNone/>
              <a:defRPr sz="4200"/>
            </a:lvl7pPr>
            <a:lvl8pPr lvl="7" algn="ctr">
              <a:lnSpc>
                <a:spcPct val="100000"/>
              </a:lnSpc>
              <a:spcBef>
                <a:spcPts val="0"/>
              </a:spcBef>
              <a:spcAft>
                <a:spcPts val="0"/>
              </a:spcAft>
              <a:buSzPts val="4200"/>
              <a:buNone/>
              <a:defRPr sz="4200"/>
            </a:lvl8pPr>
            <a:lvl9pPr lvl="8" algn="ctr">
              <a:lnSpc>
                <a:spcPct val="100000"/>
              </a:lnSpc>
              <a:spcBef>
                <a:spcPts val="0"/>
              </a:spcBef>
              <a:spcAft>
                <a:spcPts val="0"/>
              </a:spcAft>
              <a:buSzPts val="4200"/>
              <a:buNone/>
              <a:defRPr sz="4200"/>
            </a:lvl9pPr>
          </a:lstStyle>
          <a:p>
            <a:endParaRPr dirty="0"/>
          </a:p>
        </p:txBody>
      </p:sp>
      <p:sp>
        <p:nvSpPr>
          <p:cNvPr id="42" name="Google Shape;42;p10"/>
          <p:cNvSpPr txBox="1">
            <a:spLocks noGrp="1"/>
          </p:cNvSpPr>
          <p:nvPr>
            <p:ph type="subTitle" idx="1"/>
          </p:nvPr>
        </p:nvSpPr>
        <p:spPr>
          <a:xfrm>
            <a:off x="265500" y="2803075"/>
            <a:ext cx="4045200" cy="12351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100">
                <a:solidFill>
                  <a:schemeClr val="tx1"/>
                </a:solidFill>
              </a:defRPr>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dirty="0"/>
          </a:p>
        </p:txBody>
      </p:sp>
      <p:sp>
        <p:nvSpPr>
          <p:cNvPr id="43" name="Google Shape;43;p10"/>
          <p:cNvSpPr txBox="1">
            <a:spLocks noGrp="1"/>
          </p:cNvSpPr>
          <p:nvPr>
            <p:ph type="body" idx="2"/>
          </p:nvPr>
        </p:nvSpPr>
        <p:spPr>
          <a:xfrm>
            <a:off x="4939500" y="724075"/>
            <a:ext cx="3837000" cy="3695100"/>
          </a:xfrm>
          <a:prstGeom prst="rect">
            <a:avLst/>
          </a:prstGeom>
          <a:noFill/>
          <a:ln>
            <a:noFill/>
          </a:ln>
        </p:spPr>
        <p:txBody>
          <a:bodyPr spcFirstLastPara="1" wrap="square" lIns="91425" tIns="91425" rIns="91425" bIns="91425" anchor="ctr" anchorCtr="0">
            <a:noAutofit/>
          </a:bodyPr>
          <a:lstStyle>
            <a:lvl1pPr marL="457200" lvl="0" indent="-342900" algn="l">
              <a:lnSpc>
                <a:spcPct val="115000"/>
              </a:lnSpc>
              <a:spcBef>
                <a:spcPts val="0"/>
              </a:spcBef>
              <a:spcAft>
                <a:spcPts val="0"/>
              </a:spcAft>
              <a:buSzPts val="1800"/>
              <a:buChar char="●"/>
              <a:defRPr>
                <a:solidFill>
                  <a:schemeClr val="tx1"/>
                </a:solidFill>
              </a:defRPr>
            </a:lvl1pPr>
            <a:lvl2pPr marL="914400" lvl="1" indent="-317500" algn="l">
              <a:lnSpc>
                <a:spcPct val="115000"/>
              </a:lnSpc>
              <a:spcBef>
                <a:spcPts val="1600"/>
              </a:spcBef>
              <a:spcAft>
                <a:spcPts val="0"/>
              </a:spcAft>
              <a:buSzPts val="1400"/>
              <a:buChar char="○"/>
              <a:defRPr/>
            </a:lvl2pPr>
            <a:lvl3pPr marL="1371600" lvl="2" indent="-317500" algn="l">
              <a:lnSpc>
                <a:spcPct val="115000"/>
              </a:lnSpc>
              <a:spcBef>
                <a:spcPts val="1600"/>
              </a:spcBef>
              <a:spcAft>
                <a:spcPts val="0"/>
              </a:spcAft>
              <a:buSzPts val="1400"/>
              <a:buChar char="■"/>
              <a:defRPr/>
            </a:lvl3pPr>
            <a:lvl4pPr marL="1828800" lvl="3" indent="-317500" algn="l">
              <a:lnSpc>
                <a:spcPct val="115000"/>
              </a:lnSpc>
              <a:spcBef>
                <a:spcPts val="1600"/>
              </a:spcBef>
              <a:spcAft>
                <a:spcPts val="0"/>
              </a:spcAft>
              <a:buSzPts val="1400"/>
              <a:buChar char="●"/>
              <a:defRPr/>
            </a:lvl4pPr>
            <a:lvl5pPr marL="2286000" lvl="4" indent="-317500" algn="l">
              <a:lnSpc>
                <a:spcPct val="115000"/>
              </a:lnSpc>
              <a:spcBef>
                <a:spcPts val="1600"/>
              </a:spcBef>
              <a:spcAft>
                <a:spcPts val="0"/>
              </a:spcAft>
              <a:buSzPts val="1400"/>
              <a:buChar char="○"/>
              <a:defRPr/>
            </a:lvl5pPr>
            <a:lvl6pPr marL="2743200" lvl="5" indent="-317500" algn="l">
              <a:lnSpc>
                <a:spcPct val="115000"/>
              </a:lnSpc>
              <a:spcBef>
                <a:spcPts val="1600"/>
              </a:spcBef>
              <a:spcAft>
                <a:spcPts val="0"/>
              </a:spcAft>
              <a:buSzPts val="1400"/>
              <a:buChar char="■"/>
              <a:defRPr/>
            </a:lvl6pPr>
            <a:lvl7pPr marL="3200400" lvl="6" indent="-317500" algn="l">
              <a:lnSpc>
                <a:spcPct val="115000"/>
              </a:lnSpc>
              <a:spcBef>
                <a:spcPts val="1600"/>
              </a:spcBef>
              <a:spcAft>
                <a:spcPts val="0"/>
              </a:spcAft>
              <a:buSzPts val="1400"/>
              <a:buChar char="●"/>
              <a:defRPr/>
            </a:lvl7pPr>
            <a:lvl8pPr marL="3657600" lvl="7" indent="-317500" algn="l">
              <a:lnSpc>
                <a:spcPct val="115000"/>
              </a:lnSpc>
              <a:spcBef>
                <a:spcPts val="1600"/>
              </a:spcBef>
              <a:spcAft>
                <a:spcPts val="0"/>
              </a:spcAft>
              <a:buSzPts val="1400"/>
              <a:buChar char="○"/>
              <a:defRPr/>
            </a:lvl8pPr>
            <a:lvl9pPr marL="4114800" lvl="8" indent="-317500" algn="l">
              <a:lnSpc>
                <a:spcPct val="115000"/>
              </a:lnSpc>
              <a:spcBef>
                <a:spcPts val="1600"/>
              </a:spcBef>
              <a:spcAft>
                <a:spcPts val="1600"/>
              </a:spcAft>
              <a:buSzPts val="1400"/>
              <a:buChar char="■"/>
              <a:defRPr/>
            </a:lvl9pPr>
          </a:lstStyle>
          <a:p>
            <a:endParaRPr dirty="0"/>
          </a:p>
        </p:txBody>
      </p:sp>
      <p:sp>
        <p:nvSpPr>
          <p:cNvPr id="44" name="Google Shape;44;p10"/>
          <p:cNvSpPr txBox="1">
            <a:spLocks noGrp="1"/>
          </p:cNvSpPr>
          <p:nvPr>
            <p:ph type="sldNum" idx="12"/>
          </p:nvPr>
        </p:nvSpPr>
        <p:spPr>
          <a:xfrm>
            <a:off x="4218232" y="4749775"/>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5"/>
        <p:cNvGrpSpPr/>
        <p:nvPr/>
      </p:nvGrpSpPr>
      <p:grpSpPr>
        <a:xfrm>
          <a:off x="0" y="0"/>
          <a:ext cx="0" cy="0"/>
          <a:chOff x="0" y="0"/>
          <a:chExt cx="0" cy="0"/>
        </a:xfrm>
      </p:grpSpPr>
      <p:sp>
        <p:nvSpPr>
          <p:cNvPr id="46" name="Google Shape;46;p11"/>
          <p:cNvSpPr txBox="1">
            <a:spLocks noGrp="1"/>
          </p:cNvSpPr>
          <p:nvPr>
            <p:ph type="body" idx="1"/>
          </p:nvPr>
        </p:nvSpPr>
        <p:spPr>
          <a:xfrm>
            <a:off x="311700" y="4230575"/>
            <a:ext cx="5998800" cy="605100"/>
          </a:xfrm>
          <a:prstGeom prst="rect">
            <a:avLst/>
          </a:prstGeom>
          <a:noFill/>
          <a:ln>
            <a:noFill/>
          </a:ln>
        </p:spPr>
        <p:txBody>
          <a:bodyPr spcFirstLastPara="1" wrap="square" lIns="91425" tIns="91425" rIns="91425" bIns="91425" anchor="ctr" anchorCtr="0">
            <a:noAutofit/>
          </a:bodyPr>
          <a:lstStyle>
            <a:lvl1pPr marL="457200" lvl="0" indent="-228600" algn="l">
              <a:lnSpc>
                <a:spcPct val="100000"/>
              </a:lnSpc>
              <a:spcBef>
                <a:spcPts val="0"/>
              </a:spcBef>
              <a:spcAft>
                <a:spcPts val="0"/>
              </a:spcAft>
              <a:buSzPts val="1800"/>
              <a:buNone/>
              <a:defRPr>
                <a:solidFill>
                  <a:schemeClr val="tx1"/>
                </a:solidFill>
              </a:defRPr>
            </a:lvl1pPr>
          </a:lstStyle>
          <a:p>
            <a:endParaRPr dirty="0"/>
          </a:p>
        </p:txBody>
      </p:sp>
      <p:sp>
        <p:nvSpPr>
          <p:cNvPr id="47" name="Google Shape;47;p11"/>
          <p:cNvSpPr txBox="1">
            <a:spLocks noGrp="1"/>
          </p:cNvSpPr>
          <p:nvPr>
            <p:ph type="sldNum" idx="12"/>
          </p:nvPr>
        </p:nvSpPr>
        <p:spPr>
          <a:xfrm>
            <a:off x="4297650" y="4749900"/>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4297650" y="4749900"/>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54"/>
        <p:cNvGrpSpPr/>
        <p:nvPr/>
      </p:nvGrpSpPr>
      <p:grpSpPr>
        <a:xfrm>
          <a:off x="0" y="0"/>
          <a:ext cx="0" cy="0"/>
          <a:chOff x="0" y="0"/>
          <a:chExt cx="0" cy="0"/>
        </a:xfrm>
      </p:grpSpPr>
      <p:sp>
        <p:nvSpPr>
          <p:cNvPr id="55" name="Google Shape;55;p14"/>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5200"/>
              <a:buNone/>
              <a:defRPr sz="5200">
                <a:solidFill>
                  <a:schemeClr val="accent1"/>
                </a:solidFill>
              </a:defRPr>
            </a:lvl1pPr>
            <a:lvl2pPr lvl="1" algn="ctr" rtl="0">
              <a:spcBef>
                <a:spcPts val="0"/>
              </a:spcBef>
              <a:spcAft>
                <a:spcPts val="0"/>
              </a:spcAft>
              <a:buSzPts val="5200"/>
              <a:buNone/>
              <a:defRPr sz="5200"/>
            </a:lvl2pPr>
            <a:lvl3pPr lvl="2" algn="ctr" rtl="0">
              <a:spcBef>
                <a:spcPts val="0"/>
              </a:spcBef>
              <a:spcAft>
                <a:spcPts val="0"/>
              </a:spcAft>
              <a:buSzPts val="5200"/>
              <a:buNone/>
              <a:defRPr sz="5200"/>
            </a:lvl3pPr>
            <a:lvl4pPr lvl="3" algn="ctr" rtl="0">
              <a:spcBef>
                <a:spcPts val="0"/>
              </a:spcBef>
              <a:spcAft>
                <a:spcPts val="0"/>
              </a:spcAft>
              <a:buSzPts val="5200"/>
              <a:buNone/>
              <a:defRPr sz="5200"/>
            </a:lvl4pPr>
            <a:lvl5pPr lvl="4" algn="ctr" rtl="0">
              <a:spcBef>
                <a:spcPts val="0"/>
              </a:spcBef>
              <a:spcAft>
                <a:spcPts val="0"/>
              </a:spcAft>
              <a:buSzPts val="5200"/>
              <a:buNone/>
              <a:defRPr sz="5200"/>
            </a:lvl5pPr>
            <a:lvl6pPr lvl="5" algn="ctr" rtl="0">
              <a:spcBef>
                <a:spcPts val="0"/>
              </a:spcBef>
              <a:spcAft>
                <a:spcPts val="0"/>
              </a:spcAft>
              <a:buSzPts val="5200"/>
              <a:buNone/>
              <a:defRPr sz="5200"/>
            </a:lvl6pPr>
            <a:lvl7pPr lvl="6" algn="ctr" rtl="0">
              <a:spcBef>
                <a:spcPts val="0"/>
              </a:spcBef>
              <a:spcAft>
                <a:spcPts val="0"/>
              </a:spcAft>
              <a:buSzPts val="5200"/>
              <a:buNone/>
              <a:defRPr sz="5200"/>
            </a:lvl7pPr>
            <a:lvl8pPr lvl="7" algn="ctr" rtl="0">
              <a:spcBef>
                <a:spcPts val="0"/>
              </a:spcBef>
              <a:spcAft>
                <a:spcPts val="0"/>
              </a:spcAft>
              <a:buSzPts val="5200"/>
              <a:buNone/>
              <a:defRPr sz="5200"/>
            </a:lvl8pPr>
            <a:lvl9pPr lvl="8" algn="ctr" rtl="0">
              <a:spcBef>
                <a:spcPts val="0"/>
              </a:spcBef>
              <a:spcAft>
                <a:spcPts val="0"/>
              </a:spcAft>
              <a:buSzPts val="5200"/>
              <a:buNone/>
              <a:defRPr sz="5200"/>
            </a:lvl9pPr>
          </a:lstStyle>
          <a:p>
            <a:endParaRPr dirty="0"/>
          </a:p>
        </p:txBody>
      </p:sp>
      <p:sp>
        <p:nvSpPr>
          <p:cNvPr id="56" name="Google Shape;56;p14"/>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2800"/>
              <a:buNone/>
              <a:defRPr sz="2800">
                <a:solidFill>
                  <a:schemeClr val="tx1"/>
                </a:solidFill>
              </a:defRPr>
            </a:lvl1pPr>
            <a:lvl2pPr lvl="1" algn="ctr" rtl="0">
              <a:lnSpc>
                <a:spcPct val="100000"/>
              </a:lnSpc>
              <a:spcBef>
                <a:spcPts val="0"/>
              </a:spcBef>
              <a:spcAft>
                <a:spcPts val="0"/>
              </a:spcAft>
              <a:buSzPts val="2800"/>
              <a:buNone/>
              <a:defRPr sz="2800"/>
            </a:lvl2pPr>
            <a:lvl3pPr lvl="2" algn="ctr" rtl="0">
              <a:lnSpc>
                <a:spcPct val="100000"/>
              </a:lnSpc>
              <a:spcBef>
                <a:spcPts val="0"/>
              </a:spcBef>
              <a:spcAft>
                <a:spcPts val="0"/>
              </a:spcAft>
              <a:buSzPts val="2800"/>
              <a:buNone/>
              <a:defRPr sz="2800"/>
            </a:lvl3pPr>
            <a:lvl4pPr lvl="3" algn="ctr" rtl="0">
              <a:lnSpc>
                <a:spcPct val="100000"/>
              </a:lnSpc>
              <a:spcBef>
                <a:spcPts val="0"/>
              </a:spcBef>
              <a:spcAft>
                <a:spcPts val="0"/>
              </a:spcAft>
              <a:buSzPts val="2800"/>
              <a:buNone/>
              <a:defRPr sz="2800"/>
            </a:lvl4pPr>
            <a:lvl5pPr lvl="4" algn="ctr" rtl="0">
              <a:lnSpc>
                <a:spcPct val="100000"/>
              </a:lnSpc>
              <a:spcBef>
                <a:spcPts val="0"/>
              </a:spcBef>
              <a:spcAft>
                <a:spcPts val="0"/>
              </a:spcAft>
              <a:buSzPts val="2800"/>
              <a:buNone/>
              <a:defRPr sz="2800"/>
            </a:lvl5pPr>
            <a:lvl6pPr lvl="5" algn="ctr" rtl="0">
              <a:lnSpc>
                <a:spcPct val="100000"/>
              </a:lnSpc>
              <a:spcBef>
                <a:spcPts val="0"/>
              </a:spcBef>
              <a:spcAft>
                <a:spcPts val="0"/>
              </a:spcAft>
              <a:buSzPts val="2800"/>
              <a:buNone/>
              <a:defRPr sz="2800"/>
            </a:lvl6pPr>
            <a:lvl7pPr lvl="6" algn="ctr" rtl="0">
              <a:lnSpc>
                <a:spcPct val="100000"/>
              </a:lnSpc>
              <a:spcBef>
                <a:spcPts val="0"/>
              </a:spcBef>
              <a:spcAft>
                <a:spcPts val="0"/>
              </a:spcAft>
              <a:buSzPts val="2800"/>
              <a:buNone/>
              <a:defRPr sz="2800"/>
            </a:lvl7pPr>
            <a:lvl8pPr lvl="7" algn="ctr" rtl="0">
              <a:lnSpc>
                <a:spcPct val="100000"/>
              </a:lnSpc>
              <a:spcBef>
                <a:spcPts val="0"/>
              </a:spcBef>
              <a:spcAft>
                <a:spcPts val="0"/>
              </a:spcAft>
              <a:buSzPts val="2800"/>
              <a:buNone/>
              <a:defRPr sz="2800"/>
            </a:lvl8pPr>
            <a:lvl9pPr lvl="8" algn="ctr" rtl="0">
              <a:lnSpc>
                <a:spcPct val="100000"/>
              </a:lnSpc>
              <a:spcBef>
                <a:spcPts val="0"/>
              </a:spcBef>
              <a:spcAft>
                <a:spcPts val="0"/>
              </a:spcAft>
              <a:buSzPts val="2800"/>
              <a:buNone/>
              <a:defRPr sz="2800"/>
            </a:lvl9pPr>
          </a:lstStyle>
          <a:p>
            <a:endParaRPr dirty="0"/>
          </a:p>
        </p:txBody>
      </p:sp>
      <p:sp>
        <p:nvSpPr>
          <p:cNvPr id="57" name="Google Shape;57;p14"/>
          <p:cNvSpPr txBox="1">
            <a:spLocks noGrp="1"/>
          </p:cNvSpPr>
          <p:nvPr>
            <p:ph type="sldNum" idx="12"/>
          </p:nvPr>
        </p:nvSpPr>
        <p:spPr>
          <a:xfrm>
            <a:off x="4239506" y="4749900"/>
            <a:ext cx="548700" cy="393600"/>
          </a:xfrm>
          <a:prstGeom prst="rect">
            <a:avLst/>
          </a:prstGeom>
        </p:spPr>
        <p:txBody>
          <a:bodyPr spcFirstLastPara="1" wrap="square" lIns="91425" tIns="91425" rIns="91425" bIns="91425" anchor="ctr" anchorCtr="0">
            <a:noAutofit/>
          </a:bodyPr>
          <a:lstStyle>
            <a:lvl1pPr lvl="0" rtl="0">
              <a:buNone/>
              <a:defRPr>
                <a:solidFill>
                  <a:schemeClr val="tx1"/>
                </a:solidFill>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58"/>
        <p:cNvGrpSpPr/>
        <p:nvPr/>
      </p:nvGrpSpPr>
      <p:grpSpPr>
        <a:xfrm>
          <a:off x="0" y="0"/>
          <a:ext cx="0" cy="0"/>
          <a:chOff x="0" y="0"/>
          <a:chExt cx="0" cy="0"/>
        </a:xfrm>
      </p:grpSpPr>
      <p:sp>
        <p:nvSpPr>
          <p:cNvPr id="59" name="Google Shape;59;p15"/>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3600"/>
              <a:buNone/>
              <a:defRPr sz="3600">
                <a:solidFill>
                  <a:schemeClr val="accent1"/>
                </a:solidFill>
              </a:defRPr>
            </a:lvl1pPr>
            <a:lvl2pPr lvl="1" algn="ctr" rtl="0">
              <a:spcBef>
                <a:spcPts val="0"/>
              </a:spcBef>
              <a:spcAft>
                <a:spcPts val="0"/>
              </a:spcAft>
              <a:buSzPts val="3600"/>
              <a:buNone/>
              <a:defRPr sz="3600"/>
            </a:lvl2pPr>
            <a:lvl3pPr lvl="2" algn="ctr" rtl="0">
              <a:spcBef>
                <a:spcPts val="0"/>
              </a:spcBef>
              <a:spcAft>
                <a:spcPts val="0"/>
              </a:spcAft>
              <a:buSzPts val="3600"/>
              <a:buNone/>
              <a:defRPr sz="3600"/>
            </a:lvl3pPr>
            <a:lvl4pPr lvl="3" algn="ctr" rtl="0">
              <a:spcBef>
                <a:spcPts val="0"/>
              </a:spcBef>
              <a:spcAft>
                <a:spcPts val="0"/>
              </a:spcAft>
              <a:buSzPts val="3600"/>
              <a:buNone/>
              <a:defRPr sz="3600"/>
            </a:lvl4pPr>
            <a:lvl5pPr lvl="4" algn="ctr" rtl="0">
              <a:spcBef>
                <a:spcPts val="0"/>
              </a:spcBef>
              <a:spcAft>
                <a:spcPts val="0"/>
              </a:spcAft>
              <a:buSzPts val="3600"/>
              <a:buNone/>
              <a:defRPr sz="3600"/>
            </a:lvl5pPr>
            <a:lvl6pPr lvl="5" algn="ctr" rtl="0">
              <a:spcBef>
                <a:spcPts val="0"/>
              </a:spcBef>
              <a:spcAft>
                <a:spcPts val="0"/>
              </a:spcAft>
              <a:buSzPts val="3600"/>
              <a:buNone/>
              <a:defRPr sz="3600"/>
            </a:lvl6pPr>
            <a:lvl7pPr lvl="6" algn="ctr" rtl="0">
              <a:spcBef>
                <a:spcPts val="0"/>
              </a:spcBef>
              <a:spcAft>
                <a:spcPts val="0"/>
              </a:spcAft>
              <a:buSzPts val="3600"/>
              <a:buNone/>
              <a:defRPr sz="3600"/>
            </a:lvl7pPr>
            <a:lvl8pPr lvl="7" algn="ctr" rtl="0">
              <a:spcBef>
                <a:spcPts val="0"/>
              </a:spcBef>
              <a:spcAft>
                <a:spcPts val="0"/>
              </a:spcAft>
              <a:buSzPts val="3600"/>
              <a:buNone/>
              <a:defRPr sz="3600"/>
            </a:lvl8pPr>
            <a:lvl9pPr lvl="8" algn="ctr" rtl="0">
              <a:spcBef>
                <a:spcPts val="0"/>
              </a:spcBef>
              <a:spcAft>
                <a:spcPts val="0"/>
              </a:spcAft>
              <a:buSzPts val="3600"/>
              <a:buNone/>
              <a:defRPr sz="3600"/>
            </a:lvl9pPr>
          </a:lstStyle>
          <a:p>
            <a:endParaRPr dirty="0"/>
          </a:p>
        </p:txBody>
      </p:sp>
      <p:sp>
        <p:nvSpPr>
          <p:cNvPr id="60" name="Google Shape;60;p15"/>
          <p:cNvSpPr txBox="1">
            <a:spLocks noGrp="1"/>
          </p:cNvSpPr>
          <p:nvPr>
            <p:ph type="sldNum" idx="12"/>
          </p:nvPr>
        </p:nvSpPr>
        <p:spPr>
          <a:xfrm>
            <a:off x="4297650" y="4749900"/>
            <a:ext cx="548700" cy="393600"/>
          </a:xfrm>
          <a:prstGeom prst="rect">
            <a:avLst/>
          </a:prstGeom>
        </p:spPr>
        <p:txBody>
          <a:bodyPr spcFirstLastPara="1" wrap="square" lIns="91425" tIns="91425" rIns="91425" bIns="91425" anchor="ctr" anchorCtr="0">
            <a:noAutofit/>
          </a:bodyPr>
          <a:lstStyle>
            <a:lvl1pPr lvl="0" rtl="0">
              <a:buNone/>
              <a:defRPr>
                <a:solidFill>
                  <a:schemeClr val="tx1"/>
                </a:solidFill>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61"/>
        <p:cNvGrpSpPr/>
        <p:nvPr/>
      </p:nvGrpSpPr>
      <p:grpSpPr>
        <a:xfrm>
          <a:off x="0" y="0"/>
          <a:ext cx="0" cy="0"/>
          <a:chOff x="0" y="0"/>
          <a:chExt cx="0" cy="0"/>
        </a:xfrm>
      </p:grpSpPr>
      <p:sp>
        <p:nvSpPr>
          <p:cNvPr id="62" name="Google Shape;62;p1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a:solidFill>
                  <a:schemeClr val="accent1"/>
                </a:solidFill>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dirty="0"/>
          </a:p>
        </p:txBody>
      </p:sp>
      <p:sp>
        <p:nvSpPr>
          <p:cNvPr id="63" name="Google Shape;63;p16"/>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lvl1pPr marL="457200" lvl="0" indent="-342900" rtl="0">
              <a:spcBef>
                <a:spcPts val="0"/>
              </a:spcBef>
              <a:spcAft>
                <a:spcPts val="0"/>
              </a:spcAft>
              <a:buSzPts val="1800"/>
              <a:buChar char="●"/>
              <a:defRPr>
                <a:solidFill>
                  <a:schemeClr val="tx1"/>
                </a:solidFill>
              </a:defRPr>
            </a:lvl1pPr>
            <a:lvl2pPr marL="914400" lvl="1" indent="-317500" rtl="0">
              <a:spcBef>
                <a:spcPts val="1600"/>
              </a:spcBef>
              <a:spcAft>
                <a:spcPts val="0"/>
              </a:spcAft>
              <a:buSzPts val="1400"/>
              <a:buChar char="○"/>
              <a:defRPr/>
            </a:lvl2pPr>
            <a:lvl3pPr marL="1371600" lvl="2" indent="-317500" rtl="0">
              <a:spcBef>
                <a:spcPts val="1600"/>
              </a:spcBef>
              <a:spcAft>
                <a:spcPts val="0"/>
              </a:spcAft>
              <a:buSzPts val="1400"/>
              <a:buChar char="■"/>
              <a:defRPr/>
            </a:lvl3pPr>
            <a:lvl4pPr marL="1828800" lvl="3" indent="-317500" rtl="0">
              <a:spcBef>
                <a:spcPts val="1600"/>
              </a:spcBef>
              <a:spcAft>
                <a:spcPts val="0"/>
              </a:spcAft>
              <a:buSzPts val="1400"/>
              <a:buChar char="●"/>
              <a:defRPr/>
            </a:lvl4pPr>
            <a:lvl5pPr marL="2286000" lvl="4" indent="-317500" rtl="0">
              <a:spcBef>
                <a:spcPts val="1600"/>
              </a:spcBef>
              <a:spcAft>
                <a:spcPts val="0"/>
              </a:spcAft>
              <a:buSzPts val="1400"/>
              <a:buChar char="○"/>
              <a:defRPr/>
            </a:lvl5pPr>
            <a:lvl6pPr marL="2743200" lvl="5" indent="-317500" rtl="0">
              <a:spcBef>
                <a:spcPts val="1600"/>
              </a:spcBef>
              <a:spcAft>
                <a:spcPts val="0"/>
              </a:spcAft>
              <a:buSzPts val="1400"/>
              <a:buChar char="■"/>
              <a:defRPr/>
            </a:lvl6pPr>
            <a:lvl7pPr marL="3200400" lvl="6" indent="-317500" rtl="0">
              <a:spcBef>
                <a:spcPts val="1600"/>
              </a:spcBef>
              <a:spcAft>
                <a:spcPts val="0"/>
              </a:spcAft>
              <a:buSzPts val="1400"/>
              <a:buChar char="●"/>
              <a:defRPr/>
            </a:lvl7pPr>
            <a:lvl8pPr marL="3657600" lvl="7" indent="-317500" rtl="0">
              <a:spcBef>
                <a:spcPts val="1600"/>
              </a:spcBef>
              <a:spcAft>
                <a:spcPts val="0"/>
              </a:spcAft>
              <a:buSzPts val="1400"/>
              <a:buChar char="○"/>
              <a:defRPr/>
            </a:lvl8pPr>
            <a:lvl9pPr marL="4114800" lvl="8" indent="-317500" rtl="0">
              <a:spcBef>
                <a:spcPts val="1600"/>
              </a:spcBef>
              <a:spcAft>
                <a:spcPts val="1600"/>
              </a:spcAft>
              <a:buSzPts val="1400"/>
              <a:buChar char="■"/>
              <a:defRPr/>
            </a:lvl9pPr>
          </a:lstStyle>
          <a:p>
            <a:endParaRPr dirty="0"/>
          </a:p>
        </p:txBody>
      </p:sp>
      <p:sp>
        <p:nvSpPr>
          <p:cNvPr id="64" name="Google Shape;64;p16"/>
          <p:cNvSpPr txBox="1">
            <a:spLocks noGrp="1"/>
          </p:cNvSpPr>
          <p:nvPr>
            <p:ph type="sldNum" idx="12"/>
          </p:nvPr>
        </p:nvSpPr>
        <p:spPr>
          <a:xfrm>
            <a:off x="4244643" y="4749900"/>
            <a:ext cx="548700" cy="393600"/>
          </a:xfrm>
          <a:prstGeom prst="rect">
            <a:avLst/>
          </a:prstGeom>
        </p:spPr>
        <p:txBody>
          <a:bodyPr spcFirstLastPara="1" wrap="square" lIns="91425" tIns="91425" rIns="91425" bIns="91425" anchor="ctr" anchorCtr="0">
            <a:noAutofit/>
          </a:bodyPr>
          <a:lstStyle>
            <a:lvl1pPr lvl="0" rtl="0">
              <a:buNone/>
              <a:defRPr>
                <a:solidFill>
                  <a:schemeClr val="tx1"/>
                </a:solidFill>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65"/>
        <p:cNvGrpSpPr/>
        <p:nvPr/>
      </p:nvGrpSpPr>
      <p:grpSpPr>
        <a:xfrm>
          <a:off x="0" y="0"/>
          <a:ext cx="0" cy="0"/>
          <a:chOff x="0" y="0"/>
          <a:chExt cx="0" cy="0"/>
        </a:xfrm>
      </p:grpSpPr>
      <p:sp>
        <p:nvSpPr>
          <p:cNvPr id="66" name="Google Shape;66;p17"/>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a:solidFill>
                  <a:schemeClr val="accent1"/>
                </a:solidFill>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dirty="0"/>
          </a:p>
        </p:txBody>
      </p:sp>
      <p:sp>
        <p:nvSpPr>
          <p:cNvPr id="67" name="Google Shape;67;p17"/>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Autofit/>
          </a:bodyPr>
          <a:lstStyle>
            <a:lvl1pPr marL="457200" lvl="0" indent="-317500" rtl="0">
              <a:spcBef>
                <a:spcPts val="0"/>
              </a:spcBef>
              <a:spcAft>
                <a:spcPts val="0"/>
              </a:spcAft>
              <a:buSzPts val="1400"/>
              <a:buChar char="●"/>
              <a:defRPr sz="1400">
                <a:solidFill>
                  <a:schemeClr val="tx1"/>
                </a:solidFill>
              </a:defRPr>
            </a:lvl1pPr>
            <a:lvl2pPr marL="914400" lvl="1" indent="-304800" rtl="0">
              <a:spcBef>
                <a:spcPts val="1600"/>
              </a:spcBef>
              <a:spcAft>
                <a:spcPts val="0"/>
              </a:spcAft>
              <a:buSzPts val="1200"/>
              <a:buChar char="○"/>
              <a:defRPr sz="1200"/>
            </a:lvl2pPr>
            <a:lvl3pPr marL="1371600" lvl="2" indent="-304800" rtl="0">
              <a:spcBef>
                <a:spcPts val="1600"/>
              </a:spcBef>
              <a:spcAft>
                <a:spcPts val="0"/>
              </a:spcAft>
              <a:buSzPts val="1200"/>
              <a:buChar char="■"/>
              <a:defRPr sz="1200"/>
            </a:lvl3pPr>
            <a:lvl4pPr marL="1828800" lvl="3" indent="-304800" rtl="0">
              <a:spcBef>
                <a:spcPts val="1600"/>
              </a:spcBef>
              <a:spcAft>
                <a:spcPts val="0"/>
              </a:spcAft>
              <a:buSzPts val="1200"/>
              <a:buChar char="●"/>
              <a:defRPr sz="1200"/>
            </a:lvl4pPr>
            <a:lvl5pPr marL="2286000" lvl="4" indent="-304800" rtl="0">
              <a:spcBef>
                <a:spcPts val="1600"/>
              </a:spcBef>
              <a:spcAft>
                <a:spcPts val="0"/>
              </a:spcAft>
              <a:buSzPts val="1200"/>
              <a:buChar char="○"/>
              <a:defRPr sz="1200"/>
            </a:lvl5pPr>
            <a:lvl6pPr marL="2743200" lvl="5" indent="-304800" rtl="0">
              <a:spcBef>
                <a:spcPts val="1600"/>
              </a:spcBef>
              <a:spcAft>
                <a:spcPts val="0"/>
              </a:spcAft>
              <a:buSzPts val="1200"/>
              <a:buChar char="■"/>
              <a:defRPr sz="1200"/>
            </a:lvl6pPr>
            <a:lvl7pPr marL="3200400" lvl="6" indent="-304800" rtl="0">
              <a:spcBef>
                <a:spcPts val="1600"/>
              </a:spcBef>
              <a:spcAft>
                <a:spcPts val="0"/>
              </a:spcAft>
              <a:buSzPts val="1200"/>
              <a:buChar char="●"/>
              <a:defRPr sz="1200"/>
            </a:lvl7pPr>
            <a:lvl8pPr marL="3657600" lvl="7" indent="-304800" rtl="0">
              <a:spcBef>
                <a:spcPts val="1600"/>
              </a:spcBef>
              <a:spcAft>
                <a:spcPts val="0"/>
              </a:spcAft>
              <a:buSzPts val="1200"/>
              <a:buChar char="○"/>
              <a:defRPr sz="1200"/>
            </a:lvl8pPr>
            <a:lvl9pPr marL="4114800" lvl="8" indent="-304800" rtl="0">
              <a:spcBef>
                <a:spcPts val="1600"/>
              </a:spcBef>
              <a:spcAft>
                <a:spcPts val="1600"/>
              </a:spcAft>
              <a:buSzPts val="1200"/>
              <a:buChar char="■"/>
              <a:defRPr sz="1200"/>
            </a:lvl9pPr>
          </a:lstStyle>
          <a:p>
            <a:endParaRPr dirty="0"/>
          </a:p>
        </p:txBody>
      </p:sp>
      <p:sp>
        <p:nvSpPr>
          <p:cNvPr id="68" name="Google Shape;68;p17"/>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Autofit/>
          </a:bodyPr>
          <a:lstStyle>
            <a:lvl1pPr marL="457200" lvl="0" indent="-317500" rtl="0">
              <a:spcBef>
                <a:spcPts val="0"/>
              </a:spcBef>
              <a:spcAft>
                <a:spcPts val="0"/>
              </a:spcAft>
              <a:buSzPts val="1400"/>
              <a:buChar char="●"/>
              <a:defRPr sz="1400">
                <a:solidFill>
                  <a:schemeClr val="tx1"/>
                </a:solidFill>
              </a:defRPr>
            </a:lvl1pPr>
            <a:lvl2pPr marL="914400" lvl="1" indent="-304800" rtl="0">
              <a:spcBef>
                <a:spcPts val="1600"/>
              </a:spcBef>
              <a:spcAft>
                <a:spcPts val="0"/>
              </a:spcAft>
              <a:buSzPts val="1200"/>
              <a:buChar char="○"/>
              <a:defRPr sz="1200"/>
            </a:lvl2pPr>
            <a:lvl3pPr marL="1371600" lvl="2" indent="-304800" rtl="0">
              <a:spcBef>
                <a:spcPts val="1600"/>
              </a:spcBef>
              <a:spcAft>
                <a:spcPts val="0"/>
              </a:spcAft>
              <a:buSzPts val="1200"/>
              <a:buChar char="■"/>
              <a:defRPr sz="1200"/>
            </a:lvl3pPr>
            <a:lvl4pPr marL="1828800" lvl="3" indent="-304800" rtl="0">
              <a:spcBef>
                <a:spcPts val="1600"/>
              </a:spcBef>
              <a:spcAft>
                <a:spcPts val="0"/>
              </a:spcAft>
              <a:buSzPts val="1200"/>
              <a:buChar char="●"/>
              <a:defRPr sz="1200"/>
            </a:lvl4pPr>
            <a:lvl5pPr marL="2286000" lvl="4" indent="-304800" rtl="0">
              <a:spcBef>
                <a:spcPts val="1600"/>
              </a:spcBef>
              <a:spcAft>
                <a:spcPts val="0"/>
              </a:spcAft>
              <a:buSzPts val="1200"/>
              <a:buChar char="○"/>
              <a:defRPr sz="1200"/>
            </a:lvl5pPr>
            <a:lvl6pPr marL="2743200" lvl="5" indent="-304800" rtl="0">
              <a:spcBef>
                <a:spcPts val="1600"/>
              </a:spcBef>
              <a:spcAft>
                <a:spcPts val="0"/>
              </a:spcAft>
              <a:buSzPts val="1200"/>
              <a:buChar char="■"/>
              <a:defRPr sz="1200"/>
            </a:lvl6pPr>
            <a:lvl7pPr marL="3200400" lvl="6" indent="-304800" rtl="0">
              <a:spcBef>
                <a:spcPts val="1600"/>
              </a:spcBef>
              <a:spcAft>
                <a:spcPts val="0"/>
              </a:spcAft>
              <a:buSzPts val="1200"/>
              <a:buChar char="●"/>
              <a:defRPr sz="1200"/>
            </a:lvl7pPr>
            <a:lvl8pPr marL="3657600" lvl="7" indent="-304800" rtl="0">
              <a:spcBef>
                <a:spcPts val="1600"/>
              </a:spcBef>
              <a:spcAft>
                <a:spcPts val="0"/>
              </a:spcAft>
              <a:buSzPts val="1200"/>
              <a:buChar char="○"/>
              <a:defRPr sz="1200"/>
            </a:lvl8pPr>
            <a:lvl9pPr marL="4114800" lvl="8" indent="-304800" rtl="0">
              <a:spcBef>
                <a:spcPts val="1600"/>
              </a:spcBef>
              <a:spcAft>
                <a:spcPts val="1600"/>
              </a:spcAft>
              <a:buSzPts val="1200"/>
              <a:buChar char="■"/>
              <a:defRPr sz="1200"/>
            </a:lvl9pPr>
          </a:lstStyle>
          <a:p>
            <a:endParaRPr dirty="0"/>
          </a:p>
        </p:txBody>
      </p:sp>
      <p:sp>
        <p:nvSpPr>
          <p:cNvPr id="69" name="Google Shape;69;p17"/>
          <p:cNvSpPr txBox="1">
            <a:spLocks noGrp="1"/>
          </p:cNvSpPr>
          <p:nvPr>
            <p:ph type="sldNum" idx="12"/>
          </p:nvPr>
        </p:nvSpPr>
        <p:spPr>
          <a:xfrm>
            <a:off x="4155856" y="4749900"/>
            <a:ext cx="548700" cy="393600"/>
          </a:xfrm>
          <a:prstGeom prst="rect">
            <a:avLst/>
          </a:prstGeom>
        </p:spPr>
        <p:txBody>
          <a:bodyPr spcFirstLastPara="1" wrap="square" lIns="91425" tIns="91425" rIns="91425" bIns="91425" anchor="ctr" anchorCtr="0">
            <a:noAutofit/>
          </a:bodyPr>
          <a:lstStyle>
            <a:lvl1pPr lvl="0" rtl="0">
              <a:buNone/>
              <a:defRPr>
                <a:solidFill>
                  <a:schemeClr val="tx1"/>
                </a:solidFill>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70"/>
        <p:cNvGrpSpPr/>
        <p:nvPr/>
      </p:nvGrpSpPr>
      <p:grpSpPr>
        <a:xfrm>
          <a:off x="0" y="0"/>
          <a:ext cx="0" cy="0"/>
          <a:chOff x="0" y="0"/>
          <a:chExt cx="0" cy="0"/>
        </a:xfrm>
      </p:grpSpPr>
      <p:sp>
        <p:nvSpPr>
          <p:cNvPr id="71" name="Google Shape;71;p18"/>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a:solidFill>
                  <a:schemeClr val="accent1"/>
                </a:solidFill>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dirty="0"/>
          </a:p>
        </p:txBody>
      </p:sp>
      <p:sp>
        <p:nvSpPr>
          <p:cNvPr id="72" name="Google Shape;72;p18"/>
          <p:cNvSpPr txBox="1">
            <a:spLocks noGrp="1"/>
          </p:cNvSpPr>
          <p:nvPr>
            <p:ph type="sldNum" idx="12"/>
          </p:nvPr>
        </p:nvSpPr>
        <p:spPr>
          <a:xfrm>
            <a:off x="4297650" y="4749900"/>
            <a:ext cx="548700" cy="393600"/>
          </a:xfrm>
          <a:prstGeom prst="rect">
            <a:avLst/>
          </a:prstGeom>
        </p:spPr>
        <p:txBody>
          <a:bodyPr spcFirstLastPara="1" wrap="square" lIns="91425" tIns="91425" rIns="91425" bIns="91425" anchor="ctr" anchorCtr="0">
            <a:noAutofit/>
          </a:bodyPr>
          <a:lstStyle>
            <a:lvl1pPr lvl="0" rtl="0">
              <a:buNone/>
              <a:defRPr>
                <a:solidFill>
                  <a:schemeClr val="tx1"/>
                </a:solidFill>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73"/>
        <p:cNvGrpSpPr/>
        <p:nvPr/>
      </p:nvGrpSpPr>
      <p:grpSpPr>
        <a:xfrm>
          <a:off x="0" y="0"/>
          <a:ext cx="0" cy="0"/>
          <a:chOff x="0" y="0"/>
          <a:chExt cx="0" cy="0"/>
        </a:xfrm>
      </p:grpSpPr>
      <p:sp>
        <p:nvSpPr>
          <p:cNvPr id="74" name="Google Shape;74;p19"/>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Autofit/>
          </a:bodyPr>
          <a:lstStyle>
            <a:lvl1pPr lvl="0" rtl="0">
              <a:spcBef>
                <a:spcPts val="0"/>
              </a:spcBef>
              <a:spcAft>
                <a:spcPts val="0"/>
              </a:spcAft>
              <a:buSzPts val="2400"/>
              <a:buNone/>
              <a:defRPr sz="2400">
                <a:solidFill>
                  <a:schemeClr val="accent1"/>
                </a:solidFill>
              </a:defRPr>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a:endParaRPr dirty="0"/>
          </a:p>
        </p:txBody>
      </p:sp>
      <p:sp>
        <p:nvSpPr>
          <p:cNvPr id="75" name="Google Shape;75;p19"/>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Autofit/>
          </a:bodyPr>
          <a:lstStyle>
            <a:lvl1pPr marL="457200" lvl="0" indent="-304800" rtl="0">
              <a:spcBef>
                <a:spcPts val="0"/>
              </a:spcBef>
              <a:spcAft>
                <a:spcPts val="0"/>
              </a:spcAft>
              <a:buSzPts val="1200"/>
              <a:buChar char="●"/>
              <a:defRPr sz="1200">
                <a:solidFill>
                  <a:schemeClr val="tx1"/>
                </a:solidFill>
              </a:defRPr>
            </a:lvl1pPr>
            <a:lvl2pPr marL="914400" lvl="1" indent="-304800" rtl="0">
              <a:spcBef>
                <a:spcPts val="1600"/>
              </a:spcBef>
              <a:spcAft>
                <a:spcPts val="0"/>
              </a:spcAft>
              <a:buSzPts val="1200"/>
              <a:buChar char="○"/>
              <a:defRPr sz="1200"/>
            </a:lvl2pPr>
            <a:lvl3pPr marL="1371600" lvl="2" indent="-304800" rtl="0">
              <a:spcBef>
                <a:spcPts val="1600"/>
              </a:spcBef>
              <a:spcAft>
                <a:spcPts val="0"/>
              </a:spcAft>
              <a:buSzPts val="1200"/>
              <a:buChar char="■"/>
              <a:defRPr sz="1200"/>
            </a:lvl3pPr>
            <a:lvl4pPr marL="1828800" lvl="3" indent="-304800" rtl="0">
              <a:spcBef>
                <a:spcPts val="1600"/>
              </a:spcBef>
              <a:spcAft>
                <a:spcPts val="0"/>
              </a:spcAft>
              <a:buSzPts val="1200"/>
              <a:buChar char="●"/>
              <a:defRPr sz="1200"/>
            </a:lvl4pPr>
            <a:lvl5pPr marL="2286000" lvl="4" indent="-304800" rtl="0">
              <a:spcBef>
                <a:spcPts val="1600"/>
              </a:spcBef>
              <a:spcAft>
                <a:spcPts val="0"/>
              </a:spcAft>
              <a:buSzPts val="1200"/>
              <a:buChar char="○"/>
              <a:defRPr sz="1200"/>
            </a:lvl5pPr>
            <a:lvl6pPr marL="2743200" lvl="5" indent="-304800" rtl="0">
              <a:spcBef>
                <a:spcPts val="1600"/>
              </a:spcBef>
              <a:spcAft>
                <a:spcPts val="0"/>
              </a:spcAft>
              <a:buSzPts val="1200"/>
              <a:buChar char="■"/>
              <a:defRPr sz="1200"/>
            </a:lvl6pPr>
            <a:lvl7pPr marL="3200400" lvl="6" indent="-304800" rtl="0">
              <a:spcBef>
                <a:spcPts val="1600"/>
              </a:spcBef>
              <a:spcAft>
                <a:spcPts val="0"/>
              </a:spcAft>
              <a:buSzPts val="1200"/>
              <a:buChar char="●"/>
              <a:defRPr sz="1200"/>
            </a:lvl7pPr>
            <a:lvl8pPr marL="3657600" lvl="7" indent="-304800" rtl="0">
              <a:spcBef>
                <a:spcPts val="1600"/>
              </a:spcBef>
              <a:spcAft>
                <a:spcPts val="0"/>
              </a:spcAft>
              <a:buSzPts val="1200"/>
              <a:buChar char="○"/>
              <a:defRPr sz="1200"/>
            </a:lvl8pPr>
            <a:lvl9pPr marL="4114800" lvl="8" indent="-304800" rtl="0">
              <a:spcBef>
                <a:spcPts val="1600"/>
              </a:spcBef>
              <a:spcAft>
                <a:spcPts val="1600"/>
              </a:spcAft>
              <a:buSzPts val="1200"/>
              <a:buChar char="■"/>
              <a:defRPr sz="1200"/>
            </a:lvl9pPr>
          </a:lstStyle>
          <a:p>
            <a:endParaRPr dirty="0"/>
          </a:p>
        </p:txBody>
      </p:sp>
      <p:sp>
        <p:nvSpPr>
          <p:cNvPr id="76" name="Google Shape;76;p19"/>
          <p:cNvSpPr txBox="1">
            <a:spLocks noGrp="1"/>
          </p:cNvSpPr>
          <p:nvPr>
            <p:ph type="sldNum" idx="12"/>
          </p:nvPr>
        </p:nvSpPr>
        <p:spPr>
          <a:xfrm>
            <a:off x="4297650" y="4749900"/>
            <a:ext cx="548700" cy="393600"/>
          </a:xfrm>
          <a:prstGeom prst="rect">
            <a:avLst/>
          </a:prstGeom>
        </p:spPr>
        <p:txBody>
          <a:bodyPr spcFirstLastPara="1" wrap="square" lIns="91425" tIns="91425" rIns="91425" bIns="91425" anchor="ctr" anchorCtr="0">
            <a:noAutofit/>
          </a:bodyPr>
          <a:lstStyle>
            <a:lvl1pPr lvl="0" rtl="0">
              <a:buNone/>
              <a:defRPr>
                <a:solidFill>
                  <a:schemeClr val="tx1"/>
                </a:solidFill>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dirty="0"/>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77"/>
        <p:cNvGrpSpPr/>
        <p:nvPr/>
      </p:nvGrpSpPr>
      <p:grpSpPr>
        <a:xfrm>
          <a:off x="0" y="0"/>
          <a:ext cx="0" cy="0"/>
          <a:chOff x="0" y="0"/>
          <a:chExt cx="0" cy="0"/>
        </a:xfrm>
      </p:grpSpPr>
      <p:sp>
        <p:nvSpPr>
          <p:cNvPr id="78" name="Google Shape;78;p20"/>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Autofit/>
          </a:bodyPr>
          <a:lstStyle>
            <a:lvl1pPr lvl="0" rtl="0">
              <a:spcBef>
                <a:spcPts val="0"/>
              </a:spcBef>
              <a:spcAft>
                <a:spcPts val="0"/>
              </a:spcAft>
              <a:buSzPts val="4800"/>
              <a:buNone/>
              <a:defRPr sz="4800">
                <a:solidFill>
                  <a:schemeClr val="accent1"/>
                </a:solidFill>
              </a:defRPr>
            </a:lvl1pPr>
            <a:lvl2pPr lvl="1" rtl="0">
              <a:spcBef>
                <a:spcPts val="0"/>
              </a:spcBef>
              <a:spcAft>
                <a:spcPts val="0"/>
              </a:spcAft>
              <a:buSzPts val="4800"/>
              <a:buNone/>
              <a:defRPr sz="4800"/>
            </a:lvl2pPr>
            <a:lvl3pPr lvl="2" rtl="0">
              <a:spcBef>
                <a:spcPts val="0"/>
              </a:spcBef>
              <a:spcAft>
                <a:spcPts val="0"/>
              </a:spcAft>
              <a:buSzPts val="4800"/>
              <a:buNone/>
              <a:defRPr sz="4800"/>
            </a:lvl3pPr>
            <a:lvl4pPr lvl="3" rtl="0">
              <a:spcBef>
                <a:spcPts val="0"/>
              </a:spcBef>
              <a:spcAft>
                <a:spcPts val="0"/>
              </a:spcAft>
              <a:buSzPts val="4800"/>
              <a:buNone/>
              <a:defRPr sz="4800"/>
            </a:lvl4pPr>
            <a:lvl5pPr lvl="4" rtl="0">
              <a:spcBef>
                <a:spcPts val="0"/>
              </a:spcBef>
              <a:spcAft>
                <a:spcPts val="0"/>
              </a:spcAft>
              <a:buSzPts val="4800"/>
              <a:buNone/>
              <a:defRPr sz="4800"/>
            </a:lvl5pPr>
            <a:lvl6pPr lvl="5" rtl="0">
              <a:spcBef>
                <a:spcPts val="0"/>
              </a:spcBef>
              <a:spcAft>
                <a:spcPts val="0"/>
              </a:spcAft>
              <a:buSzPts val="4800"/>
              <a:buNone/>
              <a:defRPr sz="4800"/>
            </a:lvl6pPr>
            <a:lvl7pPr lvl="6" rtl="0">
              <a:spcBef>
                <a:spcPts val="0"/>
              </a:spcBef>
              <a:spcAft>
                <a:spcPts val="0"/>
              </a:spcAft>
              <a:buSzPts val="4800"/>
              <a:buNone/>
              <a:defRPr sz="4800"/>
            </a:lvl7pPr>
            <a:lvl8pPr lvl="7" rtl="0">
              <a:spcBef>
                <a:spcPts val="0"/>
              </a:spcBef>
              <a:spcAft>
                <a:spcPts val="0"/>
              </a:spcAft>
              <a:buSzPts val="4800"/>
              <a:buNone/>
              <a:defRPr sz="4800"/>
            </a:lvl8pPr>
            <a:lvl9pPr lvl="8" rtl="0">
              <a:spcBef>
                <a:spcPts val="0"/>
              </a:spcBef>
              <a:spcAft>
                <a:spcPts val="0"/>
              </a:spcAft>
              <a:buSzPts val="4800"/>
              <a:buNone/>
              <a:defRPr sz="4800"/>
            </a:lvl9pPr>
          </a:lstStyle>
          <a:p>
            <a:endParaRPr dirty="0"/>
          </a:p>
        </p:txBody>
      </p:sp>
      <p:sp>
        <p:nvSpPr>
          <p:cNvPr id="79" name="Google Shape;79;p20"/>
          <p:cNvSpPr txBox="1">
            <a:spLocks noGrp="1"/>
          </p:cNvSpPr>
          <p:nvPr>
            <p:ph type="sldNum" idx="12"/>
          </p:nvPr>
        </p:nvSpPr>
        <p:spPr>
          <a:xfrm>
            <a:off x="4297650" y="4749900"/>
            <a:ext cx="548700" cy="393600"/>
          </a:xfrm>
          <a:prstGeom prst="rect">
            <a:avLst/>
          </a:prstGeom>
        </p:spPr>
        <p:txBody>
          <a:bodyPr spcFirstLastPara="1" wrap="square" lIns="91425" tIns="91425" rIns="91425" bIns="91425" anchor="ctr" anchorCtr="0">
            <a:noAutofit/>
          </a:bodyPr>
          <a:lstStyle>
            <a:lvl1pPr lvl="0" rtl="0">
              <a:buNone/>
              <a:defRPr>
                <a:solidFill>
                  <a:schemeClr val="tx1"/>
                </a:solidFill>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dirty="0"/>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80"/>
        <p:cNvGrpSpPr/>
        <p:nvPr/>
      </p:nvGrpSpPr>
      <p:grpSpPr>
        <a:xfrm>
          <a:off x="0" y="0"/>
          <a:ext cx="0" cy="0"/>
          <a:chOff x="0" y="0"/>
          <a:chExt cx="0" cy="0"/>
        </a:xfrm>
      </p:grpSpPr>
      <p:sp>
        <p:nvSpPr>
          <p:cNvPr id="81" name="Google Shape;81;p21"/>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82" name="Google Shape;82;p21"/>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4200"/>
              <a:buNone/>
              <a:defRPr sz="4200"/>
            </a:lvl1pPr>
            <a:lvl2pPr lvl="1" algn="ctr" rtl="0">
              <a:spcBef>
                <a:spcPts val="0"/>
              </a:spcBef>
              <a:spcAft>
                <a:spcPts val="0"/>
              </a:spcAft>
              <a:buSzPts val="4200"/>
              <a:buNone/>
              <a:defRPr sz="4200"/>
            </a:lvl2pPr>
            <a:lvl3pPr lvl="2" algn="ctr" rtl="0">
              <a:spcBef>
                <a:spcPts val="0"/>
              </a:spcBef>
              <a:spcAft>
                <a:spcPts val="0"/>
              </a:spcAft>
              <a:buSzPts val="4200"/>
              <a:buNone/>
              <a:defRPr sz="4200"/>
            </a:lvl3pPr>
            <a:lvl4pPr lvl="3" algn="ctr" rtl="0">
              <a:spcBef>
                <a:spcPts val="0"/>
              </a:spcBef>
              <a:spcAft>
                <a:spcPts val="0"/>
              </a:spcAft>
              <a:buSzPts val="4200"/>
              <a:buNone/>
              <a:defRPr sz="4200"/>
            </a:lvl4pPr>
            <a:lvl5pPr lvl="4" algn="ctr" rtl="0">
              <a:spcBef>
                <a:spcPts val="0"/>
              </a:spcBef>
              <a:spcAft>
                <a:spcPts val="0"/>
              </a:spcAft>
              <a:buSzPts val="4200"/>
              <a:buNone/>
              <a:defRPr sz="4200"/>
            </a:lvl5pPr>
            <a:lvl6pPr lvl="5" algn="ctr" rtl="0">
              <a:spcBef>
                <a:spcPts val="0"/>
              </a:spcBef>
              <a:spcAft>
                <a:spcPts val="0"/>
              </a:spcAft>
              <a:buSzPts val="4200"/>
              <a:buNone/>
              <a:defRPr sz="4200"/>
            </a:lvl6pPr>
            <a:lvl7pPr lvl="6" algn="ctr" rtl="0">
              <a:spcBef>
                <a:spcPts val="0"/>
              </a:spcBef>
              <a:spcAft>
                <a:spcPts val="0"/>
              </a:spcAft>
              <a:buSzPts val="4200"/>
              <a:buNone/>
              <a:defRPr sz="4200"/>
            </a:lvl7pPr>
            <a:lvl8pPr lvl="7" algn="ctr" rtl="0">
              <a:spcBef>
                <a:spcPts val="0"/>
              </a:spcBef>
              <a:spcAft>
                <a:spcPts val="0"/>
              </a:spcAft>
              <a:buSzPts val="4200"/>
              <a:buNone/>
              <a:defRPr sz="4200"/>
            </a:lvl8pPr>
            <a:lvl9pPr lvl="8" algn="ctr" rtl="0">
              <a:spcBef>
                <a:spcPts val="0"/>
              </a:spcBef>
              <a:spcAft>
                <a:spcPts val="0"/>
              </a:spcAft>
              <a:buSzPts val="4200"/>
              <a:buNone/>
              <a:defRPr sz="4200"/>
            </a:lvl9pPr>
          </a:lstStyle>
          <a:p>
            <a:endParaRPr/>
          </a:p>
        </p:txBody>
      </p:sp>
      <p:sp>
        <p:nvSpPr>
          <p:cNvPr id="83" name="Google Shape;83;p21"/>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2100"/>
              <a:buNone/>
              <a:defRPr sz="2100">
                <a:solidFill>
                  <a:schemeClr val="tx1"/>
                </a:solidFill>
              </a:defRPr>
            </a:lvl1pPr>
            <a:lvl2pPr lvl="1" algn="ctr" rtl="0">
              <a:lnSpc>
                <a:spcPct val="100000"/>
              </a:lnSpc>
              <a:spcBef>
                <a:spcPts val="0"/>
              </a:spcBef>
              <a:spcAft>
                <a:spcPts val="0"/>
              </a:spcAft>
              <a:buSzPts val="2100"/>
              <a:buNone/>
              <a:defRPr sz="2100"/>
            </a:lvl2pPr>
            <a:lvl3pPr lvl="2" algn="ctr" rtl="0">
              <a:lnSpc>
                <a:spcPct val="100000"/>
              </a:lnSpc>
              <a:spcBef>
                <a:spcPts val="0"/>
              </a:spcBef>
              <a:spcAft>
                <a:spcPts val="0"/>
              </a:spcAft>
              <a:buSzPts val="2100"/>
              <a:buNone/>
              <a:defRPr sz="2100"/>
            </a:lvl3pPr>
            <a:lvl4pPr lvl="3" algn="ctr" rtl="0">
              <a:lnSpc>
                <a:spcPct val="100000"/>
              </a:lnSpc>
              <a:spcBef>
                <a:spcPts val="0"/>
              </a:spcBef>
              <a:spcAft>
                <a:spcPts val="0"/>
              </a:spcAft>
              <a:buSzPts val="2100"/>
              <a:buNone/>
              <a:defRPr sz="2100"/>
            </a:lvl4pPr>
            <a:lvl5pPr lvl="4" algn="ctr" rtl="0">
              <a:lnSpc>
                <a:spcPct val="100000"/>
              </a:lnSpc>
              <a:spcBef>
                <a:spcPts val="0"/>
              </a:spcBef>
              <a:spcAft>
                <a:spcPts val="0"/>
              </a:spcAft>
              <a:buSzPts val="2100"/>
              <a:buNone/>
              <a:defRPr sz="2100"/>
            </a:lvl5pPr>
            <a:lvl6pPr lvl="5" algn="ctr" rtl="0">
              <a:lnSpc>
                <a:spcPct val="100000"/>
              </a:lnSpc>
              <a:spcBef>
                <a:spcPts val="0"/>
              </a:spcBef>
              <a:spcAft>
                <a:spcPts val="0"/>
              </a:spcAft>
              <a:buSzPts val="2100"/>
              <a:buNone/>
              <a:defRPr sz="2100"/>
            </a:lvl6pPr>
            <a:lvl7pPr lvl="6" algn="ctr" rtl="0">
              <a:lnSpc>
                <a:spcPct val="100000"/>
              </a:lnSpc>
              <a:spcBef>
                <a:spcPts val="0"/>
              </a:spcBef>
              <a:spcAft>
                <a:spcPts val="0"/>
              </a:spcAft>
              <a:buSzPts val="2100"/>
              <a:buNone/>
              <a:defRPr sz="2100"/>
            </a:lvl7pPr>
            <a:lvl8pPr lvl="7" algn="ctr" rtl="0">
              <a:lnSpc>
                <a:spcPct val="100000"/>
              </a:lnSpc>
              <a:spcBef>
                <a:spcPts val="0"/>
              </a:spcBef>
              <a:spcAft>
                <a:spcPts val="0"/>
              </a:spcAft>
              <a:buSzPts val="2100"/>
              <a:buNone/>
              <a:defRPr sz="2100"/>
            </a:lvl8pPr>
            <a:lvl9pPr lvl="8" algn="ctr" rtl="0">
              <a:lnSpc>
                <a:spcPct val="100000"/>
              </a:lnSpc>
              <a:spcBef>
                <a:spcPts val="0"/>
              </a:spcBef>
              <a:spcAft>
                <a:spcPts val="0"/>
              </a:spcAft>
              <a:buSzPts val="2100"/>
              <a:buNone/>
              <a:defRPr sz="2100"/>
            </a:lvl9pPr>
          </a:lstStyle>
          <a:p>
            <a:endParaRPr dirty="0"/>
          </a:p>
        </p:txBody>
      </p:sp>
      <p:sp>
        <p:nvSpPr>
          <p:cNvPr id="84" name="Google Shape;84;p21"/>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Autofit/>
          </a:bodyPr>
          <a:lstStyle>
            <a:lvl1pPr marL="457200" lvl="0" indent="-342900" rtl="0">
              <a:spcBef>
                <a:spcPts val="0"/>
              </a:spcBef>
              <a:spcAft>
                <a:spcPts val="0"/>
              </a:spcAft>
              <a:buSzPts val="1800"/>
              <a:buChar char="●"/>
              <a:defRPr>
                <a:solidFill>
                  <a:schemeClr val="tx1"/>
                </a:solidFill>
              </a:defRPr>
            </a:lvl1pPr>
            <a:lvl2pPr marL="914400" lvl="1" indent="-317500" rtl="0">
              <a:spcBef>
                <a:spcPts val="1600"/>
              </a:spcBef>
              <a:spcAft>
                <a:spcPts val="0"/>
              </a:spcAft>
              <a:buSzPts val="1400"/>
              <a:buChar char="○"/>
              <a:defRPr/>
            </a:lvl2pPr>
            <a:lvl3pPr marL="1371600" lvl="2" indent="-317500" rtl="0">
              <a:spcBef>
                <a:spcPts val="1600"/>
              </a:spcBef>
              <a:spcAft>
                <a:spcPts val="0"/>
              </a:spcAft>
              <a:buSzPts val="1400"/>
              <a:buChar char="■"/>
              <a:defRPr/>
            </a:lvl3pPr>
            <a:lvl4pPr marL="1828800" lvl="3" indent="-317500" rtl="0">
              <a:spcBef>
                <a:spcPts val="1600"/>
              </a:spcBef>
              <a:spcAft>
                <a:spcPts val="0"/>
              </a:spcAft>
              <a:buSzPts val="1400"/>
              <a:buChar char="●"/>
              <a:defRPr/>
            </a:lvl4pPr>
            <a:lvl5pPr marL="2286000" lvl="4" indent="-317500" rtl="0">
              <a:spcBef>
                <a:spcPts val="1600"/>
              </a:spcBef>
              <a:spcAft>
                <a:spcPts val="0"/>
              </a:spcAft>
              <a:buSzPts val="1400"/>
              <a:buChar char="○"/>
              <a:defRPr/>
            </a:lvl5pPr>
            <a:lvl6pPr marL="2743200" lvl="5" indent="-317500" rtl="0">
              <a:spcBef>
                <a:spcPts val="1600"/>
              </a:spcBef>
              <a:spcAft>
                <a:spcPts val="0"/>
              </a:spcAft>
              <a:buSzPts val="1400"/>
              <a:buChar char="■"/>
              <a:defRPr/>
            </a:lvl6pPr>
            <a:lvl7pPr marL="3200400" lvl="6" indent="-317500" rtl="0">
              <a:spcBef>
                <a:spcPts val="1600"/>
              </a:spcBef>
              <a:spcAft>
                <a:spcPts val="0"/>
              </a:spcAft>
              <a:buSzPts val="1400"/>
              <a:buChar char="●"/>
              <a:defRPr/>
            </a:lvl7pPr>
            <a:lvl8pPr marL="3657600" lvl="7" indent="-317500" rtl="0">
              <a:spcBef>
                <a:spcPts val="1600"/>
              </a:spcBef>
              <a:spcAft>
                <a:spcPts val="0"/>
              </a:spcAft>
              <a:buSzPts val="1400"/>
              <a:buChar char="○"/>
              <a:defRPr/>
            </a:lvl8pPr>
            <a:lvl9pPr marL="4114800" lvl="8" indent="-317500" rtl="0">
              <a:spcBef>
                <a:spcPts val="1600"/>
              </a:spcBef>
              <a:spcAft>
                <a:spcPts val="1600"/>
              </a:spcAft>
              <a:buSzPts val="1400"/>
              <a:buChar char="■"/>
              <a:defRPr/>
            </a:lvl9pPr>
          </a:lstStyle>
          <a:p>
            <a:endParaRPr dirty="0"/>
          </a:p>
        </p:txBody>
      </p:sp>
      <p:sp>
        <p:nvSpPr>
          <p:cNvPr id="85" name="Google Shape;85;p2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dirty="0"/>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86"/>
        <p:cNvGrpSpPr/>
        <p:nvPr/>
      </p:nvGrpSpPr>
      <p:grpSpPr>
        <a:xfrm>
          <a:off x="0" y="0"/>
          <a:ext cx="0" cy="0"/>
          <a:chOff x="0" y="0"/>
          <a:chExt cx="0" cy="0"/>
        </a:xfrm>
      </p:grpSpPr>
      <p:sp>
        <p:nvSpPr>
          <p:cNvPr id="87" name="Google Shape;87;p22"/>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Autofit/>
          </a:bodyPr>
          <a:lstStyle>
            <a:lvl1pPr marL="457200" lvl="0" indent="-228600" rtl="0">
              <a:lnSpc>
                <a:spcPct val="100000"/>
              </a:lnSpc>
              <a:spcBef>
                <a:spcPts val="0"/>
              </a:spcBef>
              <a:spcAft>
                <a:spcPts val="0"/>
              </a:spcAft>
              <a:buSzPts val="1800"/>
              <a:buNone/>
              <a:defRPr>
                <a:solidFill>
                  <a:schemeClr val="tx1"/>
                </a:solidFill>
              </a:defRPr>
            </a:lvl1pPr>
          </a:lstStyle>
          <a:p>
            <a:endParaRPr dirty="0"/>
          </a:p>
        </p:txBody>
      </p:sp>
      <p:sp>
        <p:nvSpPr>
          <p:cNvPr id="88" name="Google Shape;88;p22"/>
          <p:cNvSpPr txBox="1">
            <a:spLocks noGrp="1"/>
          </p:cNvSpPr>
          <p:nvPr>
            <p:ph type="sldNum" idx="12"/>
          </p:nvPr>
        </p:nvSpPr>
        <p:spPr>
          <a:xfrm>
            <a:off x="4297650" y="4749900"/>
            <a:ext cx="548700" cy="393600"/>
          </a:xfrm>
          <a:prstGeom prst="rect">
            <a:avLst/>
          </a:prstGeom>
        </p:spPr>
        <p:txBody>
          <a:bodyPr spcFirstLastPara="1" wrap="square" lIns="91425" tIns="91425" rIns="91425" bIns="91425" anchor="ctr" anchorCtr="0">
            <a:noAutofit/>
          </a:bodyPr>
          <a:lstStyle>
            <a:lvl1pPr lvl="0" rtl="0">
              <a:buNone/>
              <a:defRPr>
                <a:solidFill>
                  <a:schemeClr val="tx1"/>
                </a:solidFill>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dirty="0"/>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89"/>
        <p:cNvGrpSpPr/>
        <p:nvPr/>
      </p:nvGrpSpPr>
      <p:grpSpPr>
        <a:xfrm>
          <a:off x="0" y="0"/>
          <a:ext cx="0" cy="0"/>
          <a:chOff x="0" y="0"/>
          <a:chExt cx="0" cy="0"/>
        </a:xfrm>
      </p:grpSpPr>
      <p:sp>
        <p:nvSpPr>
          <p:cNvPr id="90" name="Google Shape;90;p23"/>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12000"/>
              <a:buNone/>
              <a:defRPr sz="12000">
                <a:solidFill>
                  <a:schemeClr val="accent1"/>
                </a:solidFill>
              </a:defRPr>
            </a:lvl1pPr>
            <a:lvl2pPr lvl="1" algn="ctr" rtl="0">
              <a:spcBef>
                <a:spcPts val="0"/>
              </a:spcBef>
              <a:spcAft>
                <a:spcPts val="0"/>
              </a:spcAft>
              <a:buSzPts val="12000"/>
              <a:buNone/>
              <a:defRPr sz="12000"/>
            </a:lvl2pPr>
            <a:lvl3pPr lvl="2" algn="ctr" rtl="0">
              <a:spcBef>
                <a:spcPts val="0"/>
              </a:spcBef>
              <a:spcAft>
                <a:spcPts val="0"/>
              </a:spcAft>
              <a:buSzPts val="12000"/>
              <a:buNone/>
              <a:defRPr sz="12000"/>
            </a:lvl3pPr>
            <a:lvl4pPr lvl="3" algn="ctr" rtl="0">
              <a:spcBef>
                <a:spcPts val="0"/>
              </a:spcBef>
              <a:spcAft>
                <a:spcPts val="0"/>
              </a:spcAft>
              <a:buSzPts val="12000"/>
              <a:buNone/>
              <a:defRPr sz="12000"/>
            </a:lvl4pPr>
            <a:lvl5pPr lvl="4" algn="ctr" rtl="0">
              <a:spcBef>
                <a:spcPts val="0"/>
              </a:spcBef>
              <a:spcAft>
                <a:spcPts val="0"/>
              </a:spcAft>
              <a:buSzPts val="12000"/>
              <a:buNone/>
              <a:defRPr sz="12000"/>
            </a:lvl5pPr>
            <a:lvl6pPr lvl="5" algn="ctr" rtl="0">
              <a:spcBef>
                <a:spcPts val="0"/>
              </a:spcBef>
              <a:spcAft>
                <a:spcPts val="0"/>
              </a:spcAft>
              <a:buSzPts val="12000"/>
              <a:buNone/>
              <a:defRPr sz="12000"/>
            </a:lvl6pPr>
            <a:lvl7pPr lvl="6" algn="ctr" rtl="0">
              <a:spcBef>
                <a:spcPts val="0"/>
              </a:spcBef>
              <a:spcAft>
                <a:spcPts val="0"/>
              </a:spcAft>
              <a:buSzPts val="12000"/>
              <a:buNone/>
              <a:defRPr sz="12000"/>
            </a:lvl7pPr>
            <a:lvl8pPr lvl="7" algn="ctr" rtl="0">
              <a:spcBef>
                <a:spcPts val="0"/>
              </a:spcBef>
              <a:spcAft>
                <a:spcPts val="0"/>
              </a:spcAft>
              <a:buSzPts val="12000"/>
              <a:buNone/>
              <a:defRPr sz="12000"/>
            </a:lvl8pPr>
            <a:lvl9pPr lvl="8" algn="ctr" rtl="0">
              <a:spcBef>
                <a:spcPts val="0"/>
              </a:spcBef>
              <a:spcAft>
                <a:spcPts val="0"/>
              </a:spcAft>
              <a:buSzPts val="12000"/>
              <a:buNone/>
              <a:defRPr sz="12000"/>
            </a:lvl9pPr>
          </a:lstStyle>
          <a:p>
            <a:r>
              <a:rPr dirty="0"/>
              <a:t>xx%</a:t>
            </a:r>
          </a:p>
        </p:txBody>
      </p:sp>
      <p:sp>
        <p:nvSpPr>
          <p:cNvPr id="91" name="Google Shape;91;p23"/>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Autofit/>
          </a:bodyPr>
          <a:lstStyle>
            <a:lvl1pPr marL="457200" lvl="0" indent="-342900" algn="ctr" rtl="0">
              <a:spcBef>
                <a:spcPts val="0"/>
              </a:spcBef>
              <a:spcAft>
                <a:spcPts val="0"/>
              </a:spcAft>
              <a:buSzPts val="1800"/>
              <a:buChar char="●"/>
              <a:defRPr>
                <a:solidFill>
                  <a:schemeClr val="tx1"/>
                </a:solidFill>
              </a:defRPr>
            </a:lvl1pPr>
            <a:lvl2pPr marL="914400" lvl="1" indent="-317500" algn="ctr" rtl="0">
              <a:spcBef>
                <a:spcPts val="1600"/>
              </a:spcBef>
              <a:spcAft>
                <a:spcPts val="0"/>
              </a:spcAft>
              <a:buSzPts val="1400"/>
              <a:buChar char="○"/>
              <a:defRPr/>
            </a:lvl2pPr>
            <a:lvl3pPr marL="1371600" lvl="2" indent="-317500" algn="ctr" rtl="0">
              <a:spcBef>
                <a:spcPts val="1600"/>
              </a:spcBef>
              <a:spcAft>
                <a:spcPts val="0"/>
              </a:spcAft>
              <a:buSzPts val="1400"/>
              <a:buChar char="■"/>
              <a:defRPr/>
            </a:lvl3pPr>
            <a:lvl4pPr marL="1828800" lvl="3" indent="-317500" algn="ctr" rtl="0">
              <a:spcBef>
                <a:spcPts val="1600"/>
              </a:spcBef>
              <a:spcAft>
                <a:spcPts val="0"/>
              </a:spcAft>
              <a:buSzPts val="1400"/>
              <a:buChar char="●"/>
              <a:defRPr/>
            </a:lvl4pPr>
            <a:lvl5pPr marL="2286000" lvl="4" indent="-317500" algn="ctr" rtl="0">
              <a:spcBef>
                <a:spcPts val="1600"/>
              </a:spcBef>
              <a:spcAft>
                <a:spcPts val="0"/>
              </a:spcAft>
              <a:buSzPts val="1400"/>
              <a:buChar char="○"/>
              <a:defRPr/>
            </a:lvl5pPr>
            <a:lvl6pPr marL="2743200" lvl="5" indent="-317500" algn="ctr" rtl="0">
              <a:spcBef>
                <a:spcPts val="1600"/>
              </a:spcBef>
              <a:spcAft>
                <a:spcPts val="0"/>
              </a:spcAft>
              <a:buSzPts val="1400"/>
              <a:buChar char="■"/>
              <a:defRPr/>
            </a:lvl6pPr>
            <a:lvl7pPr marL="3200400" lvl="6" indent="-317500" algn="ctr" rtl="0">
              <a:spcBef>
                <a:spcPts val="1600"/>
              </a:spcBef>
              <a:spcAft>
                <a:spcPts val="0"/>
              </a:spcAft>
              <a:buSzPts val="1400"/>
              <a:buChar char="●"/>
              <a:defRPr/>
            </a:lvl7pPr>
            <a:lvl8pPr marL="3657600" lvl="7" indent="-317500" algn="ctr" rtl="0">
              <a:spcBef>
                <a:spcPts val="1600"/>
              </a:spcBef>
              <a:spcAft>
                <a:spcPts val="0"/>
              </a:spcAft>
              <a:buSzPts val="1400"/>
              <a:buChar char="○"/>
              <a:defRPr/>
            </a:lvl8pPr>
            <a:lvl9pPr marL="4114800" lvl="8" indent="-317500" algn="ctr" rtl="0">
              <a:spcBef>
                <a:spcPts val="1600"/>
              </a:spcBef>
              <a:spcAft>
                <a:spcPts val="1600"/>
              </a:spcAft>
              <a:buSzPts val="1400"/>
              <a:buChar char="■"/>
              <a:defRPr/>
            </a:lvl9pPr>
          </a:lstStyle>
          <a:p>
            <a:endParaRPr dirty="0"/>
          </a:p>
        </p:txBody>
      </p:sp>
      <p:sp>
        <p:nvSpPr>
          <p:cNvPr id="92" name="Google Shape;92;p23"/>
          <p:cNvSpPr txBox="1">
            <a:spLocks noGrp="1"/>
          </p:cNvSpPr>
          <p:nvPr>
            <p:ph type="sldNum" idx="12"/>
          </p:nvPr>
        </p:nvSpPr>
        <p:spPr>
          <a:xfrm>
            <a:off x="4297650" y="4749900"/>
            <a:ext cx="548700" cy="393600"/>
          </a:xfrm>
          <a:prstGeom prst="rect">
            <a:avLst/>
          </a:prstGeom>
        </p:spPr>
        <p:txBody>
          <a:bodyPr spcFirstLastPara="1" wrap="square" lIns="91425" tIns="91425" rIns="91425" bIns="91425" anchor="ctr" anchorCtr="0">
            <a:noAutofit/>
          </a:bodyPr>
          <a:lstStyle>
            <a:lvl1pPr lvl="0" rtl="0">
              <a:buNone/>
              <a:defRPr>
                <a:solidFill>
                  <a:schemeClr val="tx1"/>
                </a:solidFill>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dirty="0"/>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93"/>
        <p:cNvGrpSpPr/>
        <p:nvPr/>
      </p:nvGrpSpPr>
      <p:grpSpPr>
        <a:xfrm>
          <a:off x="0" y="0"/>
          <a:ext cx="0" cy="0"/>
          <a:chOff x="0" y="0"/>
          <a:chExt cx="0" cy="0"/>
        </a:xfrm>
      </p:grpSpPr>
      <p:sp>
        <p:nvSpPr>
          <p:cNvPr id="94" name="Google Shape;94;p24"/>
          <p:cNvSpPr txBox="1">
            <a:spLocks noGrp="1"/>
          </p:cNvSpPr>
          <p:nvPr>
            <p:ph type="sldNum" idx="12"/>
          </p:nvPr>
        </p:nvSpPr>
        <p:spPr>
          <a:xfrm>
            <a:off x="4297650" y="4749900"/>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marR="0" lvl="0"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marR="0" lvl="0" indent="-342900" algn="l" rtl="0">
              <a:lnSpc>
                <a:spcPct val="115000"/>
              </a:lnSpc>
              <a:spcBef>
                <a:spcPts val="0"/>
              </a:spcBef>
              <a:spcAft>
                <a:spcPts val="0"/>
              </a:spcAft>
              <a:buClr>
                <a:schemeClr val="dk2"/>
              </a:buClr>
              <a:buSzPts val="1800"/>
              <a:buFont typeface="Arial"/>
              <a:buChar char="●"/>
              <a:defRPr sz="1800" b="0" i="0" u="none" strike="noStrike" cap="none">
                <a:solidFill>
                  <a:schemeClr val="dk2"/>
                </a:solidFill>
                <a:latin typeface="Arial"/>
                <a:ea typeface="Arial"/>
                <a:cs typeface="Arial"/>
                <a:sym typeface="Arial"/>
              </a:defRPr>
            </a:lvl1pPr>
            <a:lvl2pPr marL="914400" marR="0" lvl="1"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2pPr>
            <a:lvl3pPr marL="1371600" marR="0" lvl="2"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3pPr>
            <a:lvl4pPr marL="1828800" marR="0" lvl="3"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4pPr>
            <a:lvl5pPr marL="2286000" marR="0" lvl="4"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5pPr>
            <a:lvl6pPr marL="2743200" marR="0" lvl="5"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6pPr>
            <a:lvl7pPr marL="3200400" marR="0" lvl="6"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7pPr>
            <a:lvl8pPr marL="3657600" marR="0" lvl="7"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8pPr>
            <a:lvl9pPr marL="4114800" marR="0" lvl="8" indent="-317500" algn="l" rtl="0">
              <a:lnSpc>
                <a:spcPct val="115000"/>
              </a:lnSpc>
              <a:spcBef>
                <a:spcPts val="1600"/>
              </a:spcBef>
              <a:spcAft>
                <a:spcPts val="1600"/>
              </a:spcAft>
              <a:buClr>
                <a:schemeClr val="dk2"/>
              </a:buClr>
              <a:buSzPts val="1400"/>
              <a:buFont typeface="Arial"/>
              <a:buChar char="■"/>
              <a:defRPr sz="1400" b="0" i="0" u="none" strike="noStrike" cap="none">
                <a:solidFill>
                  <a:schemeClr val="dk2"/>
                </a:solidFill>
                <a:latin typeface="Arial"/>
                <a:ea typeface="Arial"/>
                <a:cs typeface="Arial"/>
                <a:sym typeface="Aria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dirty="0"/>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0"/>
        <p:cNvGrpSpPr/>
        <p:nvPr/>
      </p:nvGrpSpPr>
      <p:grpSpPr>
        <a:xfrm>
          <a:off x="0" y="0"/>
          <a:ext cx="0" cy="0"/>
          <a:chOff x="0" y="0"/>
          <a:chExt cx="0" cy="0"/>
        </a:xfrm>
      </p:grpSpPr>
      <p:sp>
        <p:nvSpPr>
          <p:cNvPr id="51" name="Google Shape;51;p13"/>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rtl="0">
              <a:spcBef>
                <a:spcPts val="0"/>
              </a:spcBef>
              <a:spcAft>
                <a:spcPts val="0"/>
              </a:spcAft>
              <a:buClr>
                <a:schemeClr val="dk1"/>
              </a:buClr>
              <a:buSzPts val="2800"/>
              <a:buNone/>
              <a:defRPr sz="2800">
                <a:solidFill>
                  <a:schemeClr val="dk1"/>
                </a:solidFill>
              </a:defRPr>
            </a:lvl1pPr>
            <a:lvl2pPr lvl="1" rtl="0">
              <a:spcBef>
                <a:spcPts val="0"/>
              </a:spcBef>
              <a:spcAft>
                <a:spcPts val="0"/>
              </a:spcAft>
              <a:buClr>
                <a:schemeClr val="dk1"/>
              </a:buClr>
              <a:buSzPts val="2800"/>
              <a:buNone/>
              <a:defRPr sz="2800">
                <a:solidFill>
                  <a:schemeClr val="dk1"/>
                </a:solidFill>
              </a:defRPr>
            </a:lvl2pPr>
            <a:lvl3pPr lvl="2" rtl="0">
              <a:spcBef>
                <a:spcPts val="0"/>
              </a:spcBef>
              <a:spcAft>
                <a:spcPts val="0"/>
              </a:spcAft>
              <a:buClr>
                <a:schemeClr val="dk1"/>
              </a:buClr>
              <a:buSzPts val="2800"/>
              <a:buNone/>
              <a:defRPr sz="2800">
                <a:solidFill>
                  <a:schemeClr val="dk1"/>
                </a:solidFill>
              </a:defRPr>
            </a:lvl3pPr>
            <a:lvl4pPr lvl="3" rtl="0">
              <a:spcBef>
                <a:spcPts val="0"/>
              </a:spcBef>
              <a:spcAft>
                <a:spcPts val="0"/>
              </a:spcAft>
              <a:buClr>
                <a:schemeClr val="dk1"/>
              </a:buClr>
              <a:buSzPts val="2800"/>
              <a:buNone/>
              <a:defRPr sz="2800">
                <a:solidFill>
                  <a:schemeClr val="dk1"/>
                </a:solidFill>
              </a:defRPr>
            </a:lvl4pPr>
            <a:lvl5pPr lvl="4" rtl="0">
              <a:spcBef>
                <a:spcPts val="0"/>
              </a:spcBef>
              <a:spcAft>
                <a:spcPts val="0"/>
              </a:spcAft>
              <a:buClr>
                <a:schemeClr val="dk1"/>
              </a:buClr>
              <a:buSzPts val="2800"/>
              <a:buNone/>
              <a:defRPr sz="2800">
                <a:solidFill>
                  <a:schemeClr val="dk1"/>
                </a:solidFill>
              </a:defRPr>
            </a:lvl5pPr>
            <a:lvl6pPr lvl="5" rtl="0">
              <a:spcBef>
                <a:spcPts val="0"/>
              </a:spcBef>
              <a:spcAft>
                <a:spcPts val="0"/>
              </a:spcAft>
              <a:buClr>
                <a:schemeClr val="dk1"/>
              </a:buClr>
              <a:buSzPts val="2800"/>
              <a:buNone/>
              <a:defRPr sz="2800">
                <a:solidFill>
                  <a:schemeClr val="dk1"/>
                </a:solidFill>
              </a:defRPr>
            </a:lvl6pPr>
            <a:lvl7pPr lvl="6" rtl="0">
              <a:spcBef>
                <a:spcPts val="0"/>
              </a:spcBef>
              <a:spcAft>
                <a:spcPts val="0"/>
              </a:spcAft>
              <a:buClr>
                <a:schemeClr val="dk1"/>
              </a:buClr>
              <a:buSzPts val="2800"/>
              <a:buNone/>
              <a:defRPr sz="2800">
                <a:solidFill>
                  <a:schemeClr val="dk1"/>
                </a:solidFill>
              </a:defRPr>
            </a:lvl7pPr>
            <a:lvl8pPr lvl="7" rtl="0">
              <a:spcBef>
                <a:spcPts val="0"/>
              </a:spcBef>
              <a:spcAft>
                <a:spcPts val="0"/>
              </a:spcAft>
              <a:buClr>
                <a:schemeClr val="dk1"/>
              </a:buClr>
              <a:buSzPts val="2800"/>
              <a:buNone/>
              <a:defRPr sz="2800">
                <a:solidFill>
                  <a:schemeClr val="dk1"/>
                </a:solidFill>
              </a:defRPr>
            </a:lvl8pPr>
            <a:lvl9pPr lvl="8" rtl="0">
              <a:spcBef>
                <a:spcPts val="0"/>
              </a:spcBef>
              <a:spcAft>
                <a:spcPts val="0"/>
              </a:spcAft>
              <a:buClr>
                <a:schemeClr val="dk1"/>
              </a:buClr>
              <a:buSzPts val="2800"/>
              <a:buNone/>
              <a:defRPr sz="2800">
                <a:solidFill>
                  <a:schemeClr val="dk1"/>
                </a:solidFill>
              </a:defRPr>
            </a:lvl9pPr>
          </a:lstStyle>
          <a:p>
            <a:endParaRPr dirty="0"/>
          </a:p>
        </p:txBody>
      </p:sp>
      <p:sp>
        <p:nvSpPr>
          <p:cNvPr id="52" name="Google Shape;52;p13"/>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rtl="0">
              <a:lnSpc>
                <a:spcPct val="115000"/>
              </a:lnSpc>
              <a:spcBef>
                <a:spcPts val="0"/>
              </a:spcBef>
              <a:spcAft>
                <a:spcPts val="0"/>
              </a:spcAft>
              <a:buClr>
                <a:schemeClr val="dk2"/>
              </a:buClr>
              <a:buSzPts val="1800"/>
              <a:buChar char="●"/>
              <a:defRPr sz="1800">
                <a:solidFill>
                  <a:schemeClr val="dk2"/>
                </a:solidFill>
              </a:defRPr>
            </a:lvl1pPr>
            <a:lvl2pPr marL="914400" lvl="1" indent="-317500" rtl="0">
              <a:lnSpc>
                <a:spcPct val="115000"/>
              </a:lnSpc>
              <a:spcBef>
                <a:spcPts val="1600"/>
              </a:spcBef>
              <a:spcAft>
                <a:spcPts val="0"/>
              </a:spcAft>
              <a:buClr>
                <a:schemeClr val="dk2"/>
              </a:buClr>
              <a:buSzPts val="1400"/>
              <a:buChar char="○"/>
              <a:defRPr>
                <a:solidFill>
                  <a:schemeClr val="dk2"/>
                </a:solidFill>
              </a:defRPr>
            </a:lvl2pPr>
            <a:lvl3pPr marL="1371600" lvl="2" indent="-317500" rtl="0">
              <a:lnSpc>
                <a:spcPct val="115000"/>
              </a:lnSpc>
              <a:spcBef>
                <a:spcPts val="1600"/>
              </a:spcBef>
              <a:spcAft>
                <a:spcPts val="0"/>
              </a:spcAft>
              <a:buClr>
                <a:schemeClr val="dk2"/>
              </a:buClr>
              <a:buSzPts val="1400"/>
              <a:buChar char="■"/>
              <a:defRPr>
                <a:solidFill>
                  <a:schemeClr val="dk2"/>
                </a:solidFill>
              </a:defRPr>
            </a:lvl3pPr>
            <a:lvl4pPr marL="1828800" lvl="3" indent="-317500" rtl="0">
              <a:lnSpc>
                <a:spcPct val="115000"/>
              </a:lnSpc>
              <a:spcBef>
                <a:spcPts val="1600"/>
              </a:spcBef>
              <a:spcAft>
                <a:spcPts val="0"/>
              </a:spcAft>
              <a:buClr>
                <a:schemeClr val="dk2"/>
              </a:buClr>
              <a:buSzPts val="1400"/>
              <a:buChar char="●"/>
              <a:defRPr>
                <a:solidFill>
                  <a:schemeClr val="dk2"/>
                </a:solidFill>
              </a:defRPr>
            </a:lvl4pPr>
            <a:lvl5pPr marL="2286000" lvl="4" indent="-317500" rtl="0">
              <a:lnSpc>
                <a:spcPct val="115000"/>
              </a:lnSpc>
              <a:spcBef>
                <a:spcPts val="1600"/>
              </a:spcBef>
              <a:spcAft>
                <a:spcPts val="0"/>
              </a:spcAft>
              <a:buClr>
                <a:schemeClr val="dk2"/>
              </a:buClr>
              <a:buSzPts val="1400"/>
              <a:buChar char="○"/>
              <a:defRPr>
                <a:solidFill>
                  <a:schemeClr val="dk2"/>
                </a:solidFill>
              </a:defRPr>
            </a:lvl5pPr>
            <a:lvl6pPr marL="2743200" lvl="5" indent="-317500" rtl="0">
              <a:lnSpc>
                <a:spcPct val="115000"/>
              </a:lnSpc>
              <a:spcBef>
                <a:spcPts val="1600"/>
              </a:spcBef>
              <a:spcAft>
                <a:spcPts val="0"/>
              </a:spcAft>
              <a:buClr>
                <a:schemeClr val="dk2"/>
              </a:buClr>
              <a:buSzPts val="1400"/>
              <a:buChar char="■"/>
              <a:defRPr>
                <a:solidFill>
                  <a:schemeClr val="dk2"/>
                </a:solidFill>
              </a:defRPr>
            </a:lvl6pPr>
            <a:lvl7pPr marL="3200400" lvl="6" indent="-317500" rtl="0">
              <a:lnSpc>
                <a:spcPct val="115000"/>
              </a:lnSpc>
              <a:spcBef>
                <a:spcPts val="1600"/>
              </a:spcBef>
              <a:spcAft>
                <a:spcPts val="0"/>
              </a:spcAft>
              <a:buClr>
                <a:schemeClr val="dk2"/>
              </a:buClr>
              <a:buSzPts val="1400"/>
              <a:buChar char="●"/>
              <a:defRPr>
                <a:solidFill>
                  <a:schemeClr val="dk2"/>
                </a:solidFill>
              </a:defRPr>
            </a:lvl7pPr>
            <a:lvl8pPr marL="3657600" lvl="7" indent="-317500" rtl="0">
              <a:lnSpc>
                <a:spcPct val="115000"/>
              </a:lnSpc>
              <a:spcBef>
                <a:spcPts val="1600"/>
              </a:spcBef>
              <a:spcAft>
                <a:spcPts val="0"/>
              </a:spcAft>
              <a:buClr>
                <a:schemeClr val="dk2"/>
              </a:buClr>
              <a:buSzPts val="1400"/>
              <a:buChar char="○"/>
              <a:defRPr>
                <a:solidFill>
                  <a:schemeClr val="dk2"/>
                </a:solidFill>
              </a:defRPr>
            </a:lvl8pPr>
            <a:lvl9pPr marL="4114800" lvl="8" indent="-317500" rtl="0">
              <a:lnSpc>
                <a:spcPct val="115000"/>
              </a:lnSpc>
              <a:spcBef>
                <a:spcPts val="1600"/>
              </a:spcBef>
              <a:spcAft>
                <a:spcPts val="1600"/>
              </a:spcAft>
              <a:buClr>
                <a:schemeClr val="dk2"/>
              </a:buClr>
              <a:buSzPts val="1400"/>
              <a:buChar char="■"/>
              <a:defRPr>
                <a:solidFill>
                  <a:schemeClr val="dk2"/>
                </a:solidFill>
              </a:defRPr>
            </a:lvl9pPr>
          </a:lstStyle>
          <a:p>
            <a:endParaRPr dirty="0"/>
          </a:p>
        </p:txBody>
      </p:sp>
      <p:sp>
        <p:nvSpPr>
          <p:cNvPr id="53" name="Google Shape;53;p13"/>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algn="r" rtl="0">
              <a:buNone/>
              <a:defRPr sz="1000">
                <a:solidFill>
                  <a:schemeClr val="dk2"/>
                </a:solidFill>
              </a:defRPr>
            </a:lvl1pPr>
            <a:lvl2pPr lvl="1" algn="r" rtl="0">
              <a:buNone/>
              <a:defRPr sz="1000">
                <a:solidFill>
                  <a:schemeClr val="dk2"/>
                </a:solidFill>
              </a:defRPr>
            </a:lvl2pPr>
            <a:lvl3pPr lvl="2" algn="r" rtl="0">
              <a:buNone/>
              <a:defRPr sz="1000">
                <a:solidFill>
                  <a:schemeClr val="dk2"/>
                </a:solidFill>
              </a:defRPr>
            </a:lvl3pPr>
            <a:lvl4pPr lvl="3" algn="r" rtl="0">
              <a:buNone/>
              <a:defRPr sz="1000">
                <a:solidFill>
                  <a:schemeClr val="dk2"/>
                </a:solidFill>
              </a:defRPr>
            </a:lvl4pPr>
            <a:lvl5pPr lvl="4" algn="r" rtl="0">
              <a:buNone/>
              <a:defRPr sz="1000">
                <a:solidFill>
                  <a:schemeClr val="dk2"/>
                </a:solidFill>
              </a:defRPr>
            </a:lvl5pPr>
            <a:lvl6pPr lvl="5" algn="r" rtl="0">
              <a:buNone/>
              <a:defRPr sz="1000">
                <a:solidFill>
                  <a:schemeClr val="dk2"/>
                </a:solidFill>
              </a:defRPr>
            </a:lvl6pPr>
            <a:lvl7pPr lvl="6" algn="r" rtl="0">
              <a:buNone/>
              <a:defRPr sz="1000">
                <a:solidFill>
                  <a:schemeClr val="dk2"/>
                </a:solidFill>
              </a:defRPr>
            </a:lvl7pPr>
            <a:lvl8pPr lvl="7" algn="r" rtl="0">
              <a:buNone/>
              <a:defRPr sz="1000">
                <a:solidFill>
                  <a:schemeClr val="dk2"/>
                </a:solidFill>
              </a:defRPr>
            </a:lvl8pPr>
            <a:lvl9pPr lvl="8" algn="r" rtl="0">
              <a:buNone/>
              <a:defRPr sz="1000">
                <a:solidFill>
                  <a:schemeClr val="dk2"/>
                </a:solidFill>
              </a:defRPr>
            </a:lvl9pPr>
          </a:lstStyle>
          <a:p>
            <a:pPr marL="0" lvl="0" indent="0" algn="r" rtl="0">
              <a:spcBef>
                <a:spcPts val="0"/>
              </a:spcBef>
              <a:spcAft>
                <a:spcPts val="0"/>
              </a:spcAft>
              <a:buNone/>
            </a:pPr>
            <a:fld id="{00000000-1234-1234-1234-123412341234}" type="slidenum">
              <a:rPr lang="en-GB"/>
              <a:t>‹#›</a:t>
            </a:fld>
            <a:endParaRPr dirty="0"/>
          </a:p>
        </p:txBody>
      </p:sp>
    </p:spTree>
  </p:cSld>
  <p:clrMap bg1="lt1" tx1="dk1" bg2="dk2" tx2="lt2" accent1="accent1" accent2="accent2" accent3="accent3" accent4="accent4" accent5="accent5" accent6="accent6" hlink="hlink" folHlink="folHlink"/>
  <p:sldLayoutIdLst>
    <p:sldLayoutId id="2147483659" r:id="rId1"/>
    <p:sldLayoutId id="2147483660" r:id="rId2"/>
    <p:sldLayoutId id="2147483661" r:id="rId3"/>
    <p:sldLayoutId id="2147483662" r:id="rId4"/>
    <p:sldLayoutId id="2147483663" r:id="rId5"/>
    <p:sldLayoutId id="2147483664" r:id="rId6"/>
    <p:sldLayoutId id="2147483665" r:id="rId7"/>
    <p:sldLayoutId id="2147483666" r:id="rId8"/>
    <p:sldLayoutId id="2147483667" r:id="rId9"/>
    <p:sldLayoutId id="2147483668" r:id="rId10"/>
    <p:sldLayoutId id="2147483669" r:id="rId11"/>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chemeClr val="accent1"/>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chemeClr val="tx1"/>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s://www.gov.uk/government/publications/relationships-education-relationships-and-sex-education-rse-and-health-education" TargetMode="External"/><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hyperlink" Target="https://www.gov.uk/government/publications/supporting-early-career-teachers" TargetMode="Externa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hyperlink" Target="https://www.gov.uk/government/publications/send-code-of-practice-0-to-25" TargetMode="External"/><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hyperlink" Target="https://www.nhs.uk/live-well/sexual-health/stages-of-puberty-what-happens-to-boys-and-girls/" TargetMode="External"/><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hyperlink" Target="https://www.gov.uk/government/publications/period-products-in-schools-and-colleges" TargetMode="External"/><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hyperlink" Target="https://www.nhs.uk/conditions/periods/starting-periods/" TargetMode="External"/><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3.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hyperlink" Target="https://www.nhs.uk/" TargetMode="External"/><Relationship Id="rId2" Type="http://schemas.openxmlformats.org/officeDocument/2006/relationships/notesSlide" Target="../notesSlides/notesSlide49.xml"/><Relationship Id="rId1" Type="http://schemas.openxmlformats.org/officeDocument/2006/relationships/slideLayout" Target="../slideLayouts/slideLayout2.xml"/><Relationship Id="rId5" Type="http://schemas.openxmlformats.org/officeDocument/2006/relationships/hyperlink" Target="https://www.samaritans.org/" TargetMode="External"/><Relationship Id="rId4" Type="http://schemas.openxmlformats.org/officeDocument/2006/relationships/hyperlink" Target="http://www.childline.org.uk" TargetMode="Externa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3.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3.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3.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4.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59.xm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60.xml"/><Relationship Id="rId1" Type="http://schemas.openxmlformats.org/officeDocument/2006/relationships/slideLayout" Target="../slideLayouts/slideLayout3.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61.xml"/><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62.xml"/><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3.xm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64.xm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98"/>
        <p:cNvGrpSpPr/>
        <p:nvPr/>
      </p:nvGrpSpPr>
      <p:grpSpPr>
        <a:xfrm>
          <a:off x="0" y="0"/>
          <a:ext cx="0" cy="0"/>
          <a:chOff x="0" y="0"/>
          <a:chExt cx="0" cy="0"/>
        </a:xfrm>
      </p:grpSpPr>
      <p:sp>
        <p:nvSpPr>
          <p:cNvPr id="99" name="Google Shape;99;p25"/>
          <p:cNvSpPr txBox="1">
            <a:spLocks noGrp="1"/>
          </p:cNvSpPr>
          <p:nvPr>
            <p:ph type="ctrTitle"/>
          </p:nvPr>
        </p:nvSpPr>
        <p:spPr>
          <a:xfrm>
            <a:off x="550350" y="1749150"/>
            <a:ext cx="8043300" cy="975000"/>
          </a:xfrm>
          <a:prstGeom prst="rect">
            <a:avLst/>
          </a:prstGeom>
          <a:noFill/>
          <a:ln>
            <a:noFill/>
          </a:ln>
        </p:spPr>
        <p:txBody>
          <a:bodyPr spcFirstLastPara="1" wrap="square" lIns="91425" tIns="91425" rIns="91425" bIns="91425" anchor="b" anchorCtr="0">
            <a:noAutofit/>
          </a:bodyPr>
          <a:lstStyle/>
          <a:p>
            <a:pPr marL="0" lvl="0" indent="0" algn="ctr" rtl="0">
              <a:lnSpc>
                <a:spcPct val="100000"/>
              </a:lnSpc>
              <a:spcBef>
                <a:spcPts val="0"/>
              </a:spcBef>
              <a:spcAft>
                <a:spcPts val="0"/>
              </a:spcAft>
              <a:buSzPts val="5200"/>
              <a:buNone/>
            </a:pPr>
            <a:r>
              <a:rPr lang="en-GB" sz="3600" dirty="0">
                <a:solidFill>
                  <a:schemeClr val="accent1"/>
                </a:solidFill>
              </a:rPr>
              <a:t>Teaching about the changing adolescent body</a:t>
            </a:r>
            <a:endParaRPr sz="3600" dirty="0">
              <a:solidFill>
                <a:schemeClr val="accent1"/>
              </a:solidFill>
            </a:endParaRPr>
          </a:p>
        </p:txBody>
      </p:sp>
      <p:sp>
        <p:nvSpPr>
          <p:cNvPr id="100" name="Google Shape;100;p25"/>
          <p:cNvSpPr txBox="1">
            <a:spLocks noGrp="1"/>
          </p:cNvSpPr>
          <p:nvPr>
            <p:ph type="subTitle" idx="1"/>
          </p:nvPr>
        </p:nvSpPr>
        <p:spPr>
          <a:xfrm>
            <a:off x="1547949" y="2937110"/>
            <a:ext cx="6368100" cy="569100"/>
          </a:xfrm>
          <a:prstGeom prst="rect">
            <a:avLst/>
          </a:prstGeom>
          <a:noFill/>
          <a:ln w="19050" cap="flat" cmpd="sng">
            <a:solidFill>
              <a:srgbClr val="073763"/>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00000"/>
              </a:lnSpc>
              <a:spcBef>
                <a:spcPts val="0"/>
              </a:spcBef>
              <a:spcAft>
                <a:spcPts val="0"/>
              </a:spcAft>
              <a:buSzPts val="2800"/>
              <a:buNone/>
            </a:pPr>
            <a:r>
              <a:rPr lang="en-GB" sz="2400" dirty="0">
                <a:solidFill>
                  <a:schemeClr val="accent1"/>
                </a:solidFill>
              </a:rPr>
              <a:t>Part of: Physical health and mental wellbeing</a:t>
            </a:r>
            <a:endParaRPr sz="2400" dirty="0">
              <a:solidFill>
                <a:schemeClr val="accent1"/>
              </a:solidFill>
            </a:endParaRPr>
          </a:p>
        </p:txBody>
      </p:sp>
      <p:sp>
        <p:nvSpPr>
          <p:cNvPr id="102" name="Google Shape;102;p25"/>
          <p:cNvSpPr txBox="1">
            <a:spLocks noGrp="1"/>
          </p:cNvSpPr>
          <p:nvPr>
            <p:ph type="subTitle" idx="1"/>
          </p:nvPr>
        </p:nvSpPr>
        <p:spPr>
          <a:xfrm>
            <a:off x="3242100" y="4421050"/>
            <a:ext cx="1257900" cy="4980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00000"/>
              </a:lnSpc>
              <a:spcBef>
                <a:spcPts val="0"/>
              </a:spcBef>
              <a:spcAft>
                <a:spcPts val="0"/>
              </a:spcAft>
              <a:buSzPts val="2800"/>
              <a:buNone/>
            </a:pPr>
            <a:r>
              <a:rPr lang="en-GB" sz="2000" dirty="0">
                <a:solidFill>
                  <a:schemeClr val="accent6"/>
                </a:solidFill>
              </a:rPr>
              <a:t>Primary</a:t>
            </a:r>
            <a:endParaRPr sz="2000" dirty="0">
              <a:solidFill>
                <a:schemeClr val="accent6"/>
              </a:solidFill>
            </a:endParaRPr>
          </a:p>
        </p:txBody>
      </p:sp>
      <p:sp>
        <p:nvSpPr>
          <p:cNvPr id="101" name="Google Shape;101;p25"/>
          <p:cNvSpPr txBox="1">
            <a:spLocks noGrp="1"/>
          </p:cNvSpPr>
          <p:nvPr>
            <p:ph type="subTitle" idx="1"/>
          </p:nvPr>
        </p:nvSpPr>
        <p:spPr>
          <a:xfrm>
            <a:off x="4643875" y="4421050"/>
            <a:ext cx="1608600" cy="4980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00000"/>
              </a:lnSpc>
              <a:spcBef>
                <a:spcPts val="0"/>
              </a:spcBef>
              <a:spcAft>
                <a:spcPts val="0"/>
              </a:spcAft>
              <a:buSzPts val="2800"/>
              <a:buNone/>
            </a:pPr>
            <a:r>
              <a:rPr lang="en-GB" sz="2000" dirty="0">
                <a:solidFill>
                  <a:schemeClr val="accent5"/>
                </a:solidFill>
              </a:rPr>
              <a:t>Secondary</a:t>
            </a:r>
            <a:endParaRPr sz="2000" dirty="0">
              <a:solidFill>
                <a:schemeClr val="accent5"/>
              </a:solidFill>
            </a:endParaRPr>
          </a:p>
        </p:txBody>
      </p:sp>
      <p:sp>
        <p:nvSpPr>
          <p:cNvPr id="103" name="Google Shape;103;p25"/>
          <p:cNvSpPr txBox="1">
            <a:spLocks noGrp="1"/>
          </p:cNvSpPr>
          <p:nvPr>
            <p:ph type="subTitle" idx="1"/>
          </p:nvPr>
        </p:nvSpPr>
        <p:spPr>
          <a:xfrm>
            <a:off x="7397250" y="4497250"/>
            <a:ext cx="1486200" cy="498000"/>
          </a:xfrm>
          <a:prstGeom prst="rect">
            <a:avLst/>
          </a:prstGeom>
          <a:noFill/>
          <a:ln>
            <a:noFill/>
          </a:ln>
        </p:spPr>
        <p:txBody>
          <a:bodyPr spcFirstLastPara="1" wrap="square" lIns="91425" tIns="91425" rIns="91425" bIns="91425" anchor="t" anchorCtr="0">
            <a:noAutofit/>
          </a:bodyPr>
          <a:lstStyle/>
          <a:p>
            <a:pPr marL="0" lvl="0" indent="0" algn="ctr" rtl="0">
              <a:lnSpc>
                <a:spcPct val="100000"/>
              </a:lnSpc>
              <a:spcBef>
                <a:spcPts val="0"/>
              </a:spcBef>
              <a:spcAft>
                <a:spcPts val="0"/>
              </a:spcAft>
              <a:buSzPts val="2800"/>
              <a:buNone/>
            </a:pPr>
            <a:r>
              <a:rPr lang="en-GB" sz="2000" dirty="0">
                <a:solidFill>
                  <a:schemeClr val="accent1"/>
                </a:solidFill>
              </a:rPr>
              <a:t>June 2020</a:t>
            </a:r>
            <a:endParaRPr sz="2000" dirty="0">
              <a:solidFill>
                <a:schemeClr val="accent1"/>
              </a:solidFill>
            </a:endParaRPr>
          </a:p>
        </p:txBody>
      </p:sp>
      <p:sp>
        <p:nvSpPr>
          <p:cNvPr id="104" name="Google Shape;104;p25"/>
          <p:cNvSpPr txBox="1">
            <a:spLocks noGrp="1"/>
          </p:cNvSpPr>
          <p:nvPr>
            <p:ph type="ctrTitle"/>
          </p:nvPr>
        </p:nvSpPr>
        <p:spPr>
          <a:xfrm>
            <a:off x="311700" y="374525"/>
            <a:ext cx="8520600" cy="975000"/>
          </a:xfrm>
          <a:prstGeom prst="rect">
            <a:avLst/>
          </a:prstGeom>
          <a:noFill/>
          <a:ln>
            <a:noFill/>
          </a:ln>
        </p:spPr>
        <p:txBody>
          <a:bodyPr spcFirstLastPara="1" wrap="square" lIns="91425" tIns="91425" rIns="91425" bIns="91425" anchor="b" anchorCtr="0">
            <a:noAutofit/>
          </a:bodyPr>
          <a:lstStyle/>
          <a:p>
            <a:pPr marL="0" lvl="0" indent="0" algn="ctr" rtl="0">
              <a:lnSpc>
                <a:spcPct val="100000"/>
              </a:lnSpc>
              <a:spcBef>
                <a:spcPts val="0"/>
              </a:spcBef>
              <a:spcAft>
                <a:spcPts val="0"/>
              </a:spcAft>
              <a:buSzPts val="5200"/>
              <a:buNone/>
            </a:pPr>
            <a:r>
              <a:rPr lang="en-GB" sz="3000" dirty="0">
                <a:solidFill>
                  <a:schemeClr val="accent1"/>
                </a:solidFill>
              </a:rPr>
              <a:t>Training module</a:t>
            </a:r>
            <a:endParaRPr sz="3000" dirty="0">
              <a:solidFill>
                <a:schemeClr val="accent1"/>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108"/>
        <p:cNvGrpSpPr/>
        <p:nvPr/>
      </p:nvGrpSpPr>
      <p:grpSpPr>
        <a:xfrm>
          <a:off x="0" y="0"/>
          <a:ext cx="0" cy="0"/>
          <a:chOff x="0" y="0"/>
          <a:chExt cx="0" cy="0"/>
        </a:xfrm>
      </p:grpSpPr>
      <p:sp>
        <p:nvSpPr>
          <p:cNvPr id="109" name="Google Shape;109;p26"/>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solidFill>
                  <a:schemeClr val="accent1"/>
                </a:solidFill>
              </a:rPr>
              <a:t>Contents</a:t>
            </a:r>
            <a:endParaRPr dirty="0">
              <a:solidFill>
                <a:schemeClr val="accent1"/>
              </a:solidFill>
            </a:endParaRPr>
          </a:p>
        </p:txBody>
      </p:sp>
      <p:sp>
        <p:nvSpPr>
          <p:cNvPr id="110" name="Google Shape;110;p26"/>
          <p:cNvSpPr txBox="1">
            <a:spLocks noGrp="1"/>
          </p:cNvSpPr>
          <p:nvPr>
            <p:ph type="sldNum" idx="12"/>
          </p:nvPr>
        </p:nvSpPr>
        <p:spPr>
          <a:xfrm>
            <a:off x="4402575" y="4810975"/>
            <a:ext cx="260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2</a:t>
            </a:fld>
            <a:endParaRPr dirty="0"/>
          </a:p>
        </p:txBody>
      </p:sp>
      <p:sp>
        <p:nvSpPr>
          <p:cNvPr id="2" name="TextBox 1">
            <a:extLst>
              <a:ext uri="{FF2B5EF4-FFF2-40B4-BE49-F238E27FC236}">
                <a16:creationId xmlns:a16="http://schemas.microsoft.com/office/drawing/2014/main" id="{FEB8E43A-8ECD-414B-836E-9D0F7903F5EA}"/>
              </a:ext>
            </a:extLst>
          </p:cNvPr>
          <p:cNvSpPr txBox="1"/>
          <p:nvPr/>
        </p:nvSpPr>
        <p:spPr>
          <a:xfrm>
            <a:off x="317166" y="976474"/>
            <a:ext cx="8170817" cy="3647152"/>
          </a:xfrm>
          <a:prstGeom prst="rect">
            <a:avLst/>
          </a:prstGeom>
          <a:noFill/>
        </p:spPr>
        <p:txBody>
          <a:bodyPr wrap="square" rtlCol="0">
            <a:spAutoFit/>
          </a:bodyPr>
          <a:lstStyle/>
          <a:p>
            <a:pPr fontAlgn="t">
              <a:lnSpc>
                <a:spcPct val="150000"/>
              </a:lnSpc>
            </a:pPr>
            <a:r>
              <a:rPr lang="en-GB" sz="2200" dirty="0">
                <a:solidFill>
                  <a:schemeClr val="accent1"/>
                </a:solidFill>
                <a:latin typeface="Arial" panose="020B0604020202020204" pitchFamily="34" charset="0"/>
                <a:ea typeface="Arial" panose="020B0604020202020204" pitchFamily="34" charset="0"/>
                <a:cs typeface="Arial" panose="020B0604020202020204" pitchFamily="34" charset="0"/>
              </a:rPr>
              <a:t>  3</a:t>
            </a:r>
            <a:r>
              <a:rPr lang="en-GB" sz="2200" dirty="0">
                <a:solidFill>
                  <a:schemeClr val="accent1"/>
                </a:solidFill>
                <a:latin typeface="Arial" panose="020B0604020202020204" pitchFamily="34" charset="0"/>
                <a:ea typeface="Arial" panose="020B0604020202020204" pitchFamily="34" charset="0"/>
              </a:rPr>
              <a:t>	</a:t>
            </a:r>
            <a:r>
              <a:rPr lang="en-GB" sz="2200" dirty="0">
                <a:solidFill>
                  <a:schemeClr val="accent1"/>
                </a:solidFill>
                <a:latin typeface="Arial" panose="020B0604020202020204" pitchFamily="34" charset="0"/>
                <a:ea typeface="Arial" panose="020B0604020202020204" pitchFamily="34" charset="0"/>
                <a:cs typeface="Arial" panose="020B0604020202020204" pitchFamily="34" charset="0"/>
              </a:rPr>
              <a:t>About this training module </a:t>
            </a:r>
            <a:endParaRPr lang="en-GB" sz="2200" dirty="0">
              <a:solidFill>
                <a:schemeClr val="accent1"/>
              </a:solidFill>
              <a:latin typeface="Arial" panose="020B0604020202020204" pitchFamily="34" charset="0"/>
            </a:endParaRPr>
          </a:p>
          <a:p>
            <a:pPr fontAlgn="t">
              <a:lnSpc>
                <a:spcPct val="150000"/>
              </a:lnSpc>
            </a:pPr>
            <a:r>
              <a:rPr lang="en-GB" sz="2200" dirty="0">
                <a:solidFill>
                  <a:schemeClr val="accent1"/>
                </a:solidFill>
                <a:latin typeface="Arial" panose="020B0604020202020204" pitchFamily="34" charset="0"/>
                <a:ea typeface="Arial" panose="020B0604020202020204" pitchFamily="34" charset="0"/>
                <a:cs typeface="Arial" panose="020B0604020202020204" pitchFamily="34" charset="0"/>
              </a:rPr>
              <a:t>  4</a:t>
            </a:r>
            <a:r>
              <a:rPr lang="en-GB" sz="2200" dirty="0">
                <a:solidFill>
                  <a:schemeClr val="accent1"/>
                </a:solidFill>
                <a:latin typeface="Arial" panose="020B0604020202020204" pitchFamily="34" charset="0"/>
                <a:ea typeface="Arial" panose="020B0604020202020204" pitchFamily="34" charset="0"/>
              </a:rPr>
              <a:t>	</a:t>
            </a:r>
            <a:r>
              <a:rPr lang="en-GB" sz="2200" dirty="0">
                <a:solidFill>
                  <a:schemeClr val="accent1"/>
                </a:solidFill>
                <a:latin typeface="Arial" panose="020B0604020202020204" pitchFamily="34" charset="0"/>
                <a:ea typeface="Arial" panose="020B0604020202020204" pitchFamily="34" charset="0"/>
                <a:cs typeface="Arial" panose="020B0604020202020204" pitchFamily="34" charset="0"/>
              </a:rPr>
              <a:t>Teaching the new curriculum</a:t>
            </a:r>
            <a:endParaRPr lang="en-GB" sz="2200" dirty="0">
              <a:solidFill>
                <a:schemeClr val="accent1"/>
              </a:solidFill>
              <a:latin typeface="Arial" panose="020B0604020202020204" pitchFamily="34" charset="0"/>
            </a:endParaRPr>
          </a:p>
          <a:p>
            <a:pPr fontAlgn="t">
              <a:lnSpc>
                <a:spcPct val="150000"/>
              </a:lnSpc>
            </a:pPr>
            <a:r>
              <a:rPr lang="en-GB" sz="2200" dirty="0">
                <a:solidFill>
                  <a:schemeClr val="accent1"/>
                </a:solidFill>
                <a:latin typeface="Arial" panose="020B0604020202020204" pitchFamily="34" charset="0"/>
                <a:ea typeface="Arial" panose="020B0604020202020204" pitchFamily="34" charset="0"/>
                <a:cs typeface="Arial" panose="020B0604020202020204" pitchFamily="34" charset="0"/>
              </a:rPr>
              <a:t>13</a:t>
            </a:r>
            <a:r>
              <a:rPr lang="en-GB" sz="2200" dirty="0">
                <a:solidFill>
                  <a:schemeClr val="accent1"/>
                </a:solidFill>
                <a:latin typeface="Arial" panose="020B0604020202020204" pitchFamily="34" charset="0"/>
                <a:ea typeface="Arial" panose="020B0604020202020204" pitchFamily="34" charset="0"/>
              </a:rPr>
              <a:t>	</a:t>
            </a:r>
            <a:r>
              <a:rPr lang="en-GB" sz="2200" dirty="0">
                <a:solidFill>
                  <a:schemeClr val="accent1"/>
                </a:solidFill>
                <a:latin typeface="Arial" panose="020B0604020202020204" pitchFamily="34" charset="0"/>
                <a:ea typeface="Arial" panose="020B0604020202020204" pitchFamily="34" charset="0"/>
                <a:cs typeface="Arial" panose="020B0604020202020204" pitchFamily="34" charset="0"/>
              </a:rPr>
              <a:t>Safeguarding and ground rules</a:t>
            </a:r>
            <a:endParaRPr lang="en-GB" sz="2200" dirty="0">
              <a:solidFill>
                <a:schemeClr val="accent1"/>
              </a:solidFill>
              <a:latin typeface="Arial" panose="020B0604020202020204" pitchFamily="34" charset="0"/>
            </a:endParaRPr>
          </a:p>
          <a:p>
            <a:pPr fontAlgn="t">
              <a:lnSpc>
                <a:spcPct val="150000"/>
              </a:lnSpc>
            </a:pPr>
            <a:r>
              <a:rPr lang="en-GB" sz="2200" dirty="0">
                <a:solidFill>
                  <a:schemeClr val="accent1"/>
                </a:solidFill>
                <a:latin typeface="Arial" panose="020B0604020202020204" pitchFamily="34" charset="0"/>
                <a:ea typeface="Arial" panose="020B0604020202020204" pitchFamily="34" charset="0"/>
                <a:cs typeface="Arial" panose="020B0604020202020204" pitchFamily="34" charset="0"/>
              </a:rPr>
              <a:t>17</a:t>
            </a:r>
            <a:r>
              <a:rPr lang="en-GB" sz="2200" dirty="0">
                <a:solidFill>
                  <a:schemeClr val="accent1"/>
                </a:solidFill>
                <a:latin typeface="Arial" panose="020B0604020202020204" pitchFamily="34" charset="0"/>
                <a:ea typeface="Arial" panose="020B0604020202020204" pitchFamily="34" charset="0"/>
              </a:rPr>
              <a:t>	</a:t>
            </a:r>
            <a:r>
              <a:rPr lang="en-GB" sz="2200" b="1" dirty="0">
                <a:solidFill>
                  <a:schemeClr val="accent1"/>
                </a:solidFill>
                <a:latin typeface="Arial" panose="020B0604020202020204" pitchFamily="34" charset="0"/>
                <a:ea typeface="Arial" panose="020B0604020202020204" pitchFamily="34" charset="0"/>
                <a:cs typeface="Arial" panose="020B0604020202020204" pitchFamily="34" charset="0"/>
              </a:rPr>
              <a:t>Primary curriculum </a:t>
            </a:r>
            <a:endParaRPr lang="en-GB" sz="2200" dirty="0">
              <a:solidFill>
                <a:schemeClr val="accent1"/>
              </a:solidFill>
              <a:latin typeface="Arial" panose="020B0604020202020204" pitchFamily="34" charset="0"/>
            </a:endParaRPr>
          </a:p>
          <a:p>
            <a:pPr fontAlgn="t">
              <a:lnSpc>
                <a:spcPct val="150000"/>
              </a:lnSpc>
            </a:pPr>
            <a:r>
              <a:rPr lang="en-GB" sz="2200" dirty="0">
                <a:solidFill>
                  <a:schemeClr val="accent1"/>
                </a:solidFill>
                <a:latin typeface="Arial" panose="020B0604020202020204" pitchFamily="34" charset="0"/>
                <a:ea typeface="Arial" panose="020B0604020202020204" pitchFamily="34" charset="0"/>
                <a:cs typeface="Arial" panose="020B0604020202020204" pitchFamily="34" charset="0"/>
              </a:rPr>
              <a:t>35</a:t>
            </a:r>
            <a:r>
              <a:rPr lang="en-GB" sz="2200" dirty="0">
                <a:solidFill>
                  <a:schemeClr val="accent1"/>
                </a:solidFill>
                <a:latin typeface="Arial" panose="020B0604020202020204" pitchFamily="34" charset="0"/>
                <a:ea typeface="Arial" panose="020B0604020202020204" pitchFamily="34" charset="0"/>
              </a:rPr>
              <a:t>	</a:t>
            </a:r>
            <a:r>
              <a:rPr lang="en-GB" sz="2200" b="1" dirty="0">
                <a:solidFill>
                  <a:schemeClr val="accent1"/>
                </a:solidFill>
                <a:latin typeface="Arial" panose="020B0604020202020204" pitchFamily="34" charset="0"/>
                <a:ea typeface="Arial" panose="020B0604020202020204" pitchFamily="34" charset="0"/>
                <a:cs typeface="Arial" panose="020B0604020202020204" pitchFamily="34" charset="0"/>
              </a:rPr>
              <a:t>Secondary curriculum </a:t>
            </a:r>
            <a:endParaRPr lang="en-GB" sz="2200" dirty="0">
              <a:solidFill>
                <a:schemeClr val="accent1"/>
              </a:solidFill>
              <a:latin typeface="Arial" panose="020B0604020202020204" pitchFamily="34" charset="0"/>
            </a:endParaRPr>
          </a:p>
          <a:p>
            <a:pPr fontAlgn="t">
              <a:lnSpc>
                <a:spcPct val="150000"/>
              </a:lnSpc>
            </a:pPr>
            <a:r>
              <a:rPr lang="en-GB" sz="2200" dirty="0">
                <a:solidFill>
                  <a:schemeClr val="accent1"/>
                </a:solidFill>
                <a:latin typeface="Arial" panose="020B0604020202020204" pitchFamily="34" charset="0"/>
                <a:ea typeface="Arial" panose="020B0604020202020204" pitchFamily="34" charset="0"/>
                <a:cs typeface="Arial" panose="020B0604020202020204" pitchFamily="34" charset="0"/>
              </a:rPr>
              <a:t>44</a:t>
            </a:r>
            <a:r>
              <a:rPr lang="en-GB" sz="2200" dirty="0">
                <a:solidFill>
                  <a:schemeClr val="accent1"/>
                </a:solidFill>
                <a:latin typeface="Arial" panose="020B0604020202020204" pitchFamily="34" charset="0"/>
                <a:ea typeface="Arial" panose="020B0604020202020204" pitchFamily="34" charset="0"/>
              </a:rPr>
              <a:t>	</a:t>
            </a:r>
            <a:r>
              <a:rPr lang="en-GB" sz="2200" dirty="0">
                <a:solidFill>
                  <a:schemeClr val="accent1"/>
                </a:solidFill>
                <a:latin typeface="Arial" panose="020B0604020202020204" pitchFamily="34" charset="0"/>
                <a:ea typeface="Arial" panose="020B0604020202020204" pitchFamily="34" charset="0"/>
                <a:cs typeface="Arial" panose="020B0604020202020204" pitchFamily="34" charset="0"/>
              </a:rPr>
              <a:t>Examples of good practice</a:t>
            </a:r>
            <a:endParaRPr lang="en-GB" sz="2200" dirty="0">
              <a:solidFill>
                <a:schemeClr val="accent1"/>
              </a:solidFill>
              <a:latin typeface="Arial" panose="020B0604020202020204" pitchFamily="34" charset="0"/>
            </a:endParaRPr>
          </a:p>
          <a:p>
            <a:pPr fontAlgn="t">
              <a:lnSpc>
                <a:spcPct val="150000"/>
              </a:lnSpc>
            </a:pPr>
            <a:r>
              <a:rPr lang="en-GB" sz="2200" dirty="0">
                <a:solidFill>
                  <a:schemeClr val="accent1"/>
                </a:solidFill>
                <a:latin typeface="Arial" panose="020B0604020202020204" pitchFamily="34" charset="0"/>
                <a:ea typeface="Arial" panose="020B0604020202020204" pitchFamily="34" charset="0"/>
                <a:cs typeface="Arial" panose="020B0604020202020204" pitchFamily="34" charset="0"/>
              </a:rPr>
              <a:t>50</a:t>
            </a:r>
            <a:r>
              <a:rPr lang="en-GB" sz="2200" dirty="0">
                <a:solidFill>
                  <a:schemeClr val="accent1"/>
                </a:solidFill>
                <a:latin typeface="Arial" panose="020B0604020202020204" pitchFamily="34" charset="0"/>
                <a:ea typeface="Arial" panose="020B0604020202020204" pitchFamily="34" charset="0"/>
              </a:rPr>
              <a:t>	</a:t>
            </a:r>
            <a:r>
              <a:rPr lang="en-GB" sz="2200" dirty="0">
                <a:solidFill>
                  <a:schemeClr val="accent1"/>
                </a:solidFill>
                <a:latin typeface="Arial" panose="020B0604020202020204" pitchFamily="34" charset="0"/>
                <a:ea typeface="Arial" panose="020B0604020202020204" pitchFamily="34" charset="0"/>
                <a:cs typeface="Arial" panose="020B0604020202020204" pitchFamily="34" charset="0"/>
              </a:rPr>
              <a:t>Activities and templates for trainers</a:t>
            </a:r>
            <a:endParaRPr lang="en-GB" sz="2200" dirty="0">
              <a:solidFill>
                <a:schemeClr val="accent1"/>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115"/>
        <p:cNvGrpSpPr/>
        <p:nvPr/>
      </p:nvGrpSpPr>
      <p:grpSpPr>
        <a:xfrm>
          <a:off x="0" y="0"/>
          <a:ext cx="0" cy="0"/>
          <a:chOff x="0" y="0"/>
          <a:chExt cx="0" cy="0"/>
        </a:xfrm>
      </p:grpSpPr>
      <p:sp>
        <p:nvSpPr>
          <p:cNvPr id="116" name="Google Shape;116;p27"/>
          <p:cNvSpPr txBox="1">
            <a:spLocks noGrp="1"/>
          </p:cNvSpPr>
          <p:nvPr>
            <p:ph type="title"/>
          </p:nvPr>
        </p:nvSpPr>
        <p:spPr>
          <a:xfrm>
            <a:off x="270000" y="216425"/>
            <a:ext cx="86868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solidFill>
                  <a:schemeClr val="accent1"/>
                </a:solidFill>
              </a:rPr>
              <a:t>About this training module</a:t>
            </a:r>
            <a:endParaRPr dirty="0">
              <a:solidFill>
                <a:schemeClr val="accent1"/>
              </a:solidFill>
            </a:endParaRPr>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p:txBody>
      </p:sp>
      <p:sp>
        <p:nvSpPr>
          <p:cNvPr id="117" name="Google Shape;117;p27"/>
          <p:cNvSpPr txBox="1">
            <a:spLocks noGrp="1"/>
          </p:cNvSpPr>
          <p:nvPr>
            <p:ph type="body" idx="1"/>
          </p:nvPr>
        </p:nvSpPr>
        <p:spPr>
          <a:xfrm>
            <a:off x="270000" y="914400"/>
            <a:ext cx="7189800" cy="37713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400"/>
              <a:buNone/>
            </a:pPr>
            <a:r>
              <a:rPr lang="en-GB" sz="1800" dirty="0">
                <a:solidFill>
                  <a:schemeClr val="tx1"/>
                </a:solidFill>
              </a:rPr>
              <a:t>This non-statutory training module supplements the </a:t>
            </a:r>
            <a:r>
              <a:rPr lang="en-GB" sz="1800" u="sng" dirty="0">
                <a:solidFill>
                  <a:srgbClr val="0000FF"/>
                </a:solidFill>
                <a:hlinkClick r:id="rId3">
                  <a:extLst>
                    <a:ext uri="{A12FA001-AC4F-418D-AE19-62706E023703}">
                      <ahyp:hlinkClr xmlns:ahyp="http://schemas.microsoft.com/office/drawing/2018/hyperlinkcolor" val="tx"/>
                    </a:ext>
                  </a:extLst>
                </a:hlinkClick>
              </a:rPr>
              <a:t>statutory guidance</a:t>
            </a:r>
            <a:r>
              <a:rPr lang="en-GB" sz="1800" dirty="0">
                <a:solidFill>
                  <a:srgbClr val="0000FF"/>
                </a:solidFill>
              </a:rPr>
              <a:t> </a:t>
            </a:r>
            <a:r>
              <a:rPr lang="en-GB" sz="1800" dirty="0">
                <a:solidFill>
                  <a:schemeClr val="tx1"/>
                </a:solidFill>
              </a:rPr>
              <a:t>on teaching about the changing adolescent body, which schools should read in full.</a:t>
            </a:r>
            <a:endParaRPr sz="1800" dirty="0">
              <a:solidFill>
                <a:schemeClr val="tx1"/>
              </a:solidFill>
            </a:endParaRPr>
          </a:p>
          <a:p>
            <a:pPr marL="0" lvl="0" indent="0" algn="l" rtl="0">
              <a:lnSpc>
                <a:spcPct val="115000"/>
              </a:lnSpc>
              <a:spcBef>
                <a:spcPts val="1600"/>
              </a:spcBef>
              <a:spcAft>
                <a:spcPts val="0"/>
              </a:spcAft>
              <a:buSzPts val="1400"/>
              <a:buNone/>
            </a:pPr>
            <a:r>
              <a:rPr lang="en-GB" sz="1800" dirty="0">
                <a:solidFill>
                  <a:schemeClr val="tx1"/>
                </a:solidFill>
              </a:rPr>
              <a:t>Schools can choose whether and how to follow or adapt this training module and should refer to the </a:t>
            </a:r>
            <a:r>
              <a:rPr lang="en-GB" sz="1800" u="sng" dirty="0">
                <a:solidFill>
                  <a:srgbClr val="0000FF"/>
                </a:solidFill>
                <a:hlinkClick r:id="rId4">
                  <a:extLst>
                    <a:ext uri="{A12FA001-AC4F-418D-AE19-62706E023703}">
                      <ahyp:hlinkClr xmlns:ahyp="http://schemas.microsoft.com/office/drawing/2018/hyperlinkcolor" val="tx"/>
                    </a:ext>
                  </a:extLst>
                </a:hlinkClick>
              </a:rPr>
              <a:t>Early Career Framework</a:t>
            </a:r>
            <a:r>
              <a:rPr lang="en-GB" sz="1800" dirty="0">
                <a:solidFill>
                  <a:srgbClr val="0000FF"/>
                </a:solidFill>
              </a:rPr>
              <a:t> </a:t>
            </a:r>
            <a:r>
              <a:rPr lang="en-GB" sz="1800" dirty="0">
                <a:solidFill>
                  <a:schemeClr val="tx1"/>
                </a:solidFill>
              </a:rPr>
              <a:t>for pedagogical guidance. </a:t>
            </a:r>
            <a:endParaRPr sz="1800" dirty="0">
              <a:solidFill>
                <a:schemeClr val="tx1"/>
              </a:solidFill>
            </a:endParaRPr>
          </a:p>
          <a:p>
            <a:pPr marL="0" lvl="0" indent="0" algn="l" rtl="0">
              <a:lnSpc>
                <a:spcPct val="115000"/>
              </a:lnSpc>
              <a:spcBef>
                <a:spcPts val="1600"/>
              </a:spcBef>
              <a:spcAft>
                <a:spcPts val="0"/>
              </a:spcAft>
              <a:buSzPts val="1400"/>
              <a:buNone/>
            </a:pPr>
            <a:r>
              <a:rPr lang="en-GB" sz="1800" b="1" dirty="0">
                <a:solidFill>
                  <a:schemeClr val="tx1"/>
                </a:solidFill>
              </a:rPr>
              <a:t>Subject leads</a:t>
            </a:r>
            <a:r>
              <a:rPr lang="en-GB" sz="1800" dirty="0">
                <a:solidFill>
                  <a:schemeClr val="tx1"/>
                </a:solidFill>
              </a:rPr>
              <a:t> using this presentation in training should also refer to the ‘Activities and templates for trainers’ section at the end. </a:t>
            </a:r>
            <a:endParaRPr sz="1800" dirty="0">
              <a:solidFill>
                <a:schemeClr val="tx1"/>
              </a:solidFill>
            </a:endParaRPr>
          </a:p>
          <a:p>
            <a:pPr marL="0" lvl="0" indent="0" algn="l" rtl="0">
              <a:spcBef>
                <a:spcPts val="1600"/>
              </a:spcBef>
              <a:spcAft>
                <a:spcPts val="0"/>
              </a:spcAft>
              <a:buClr>
                <a:schemeClr val="dk1"/>
              </a:buClr>
              <a:buSzPts val="1400"/>
              <a:buFont typeface="Arial"/>
              <a:buNone/>
            </a:pPr>
            <a:r>
              <a:rPr lang="en-GB" dirty="0">
                <a:solidFill>
                  <a:schemeClr val="tx1"/>
                </a:solidFill>
              </a:rPr>
              <a:t>It is not suggested that all slides in this module are used in a single training session. </a:t>
            </a:r>
            <a:endParaRPr dirty="0">
              <a:solidFill>
                <a:schemeClr val="tx1"/>
              </a:solidFill>
            </a:endParaRPr>
          </a:p>
          <a:p>
            <a:pPr marL="0" lvl="0" indent="0" algn="l" rtl="0">
              <a:lnSpc>
                <a:spcPct val="115000"/>
              </a:lnSpc>
              <a:spcBef>
                <a:spcPts val="1600"/>
              </a:spcBef>
              <a:spcAft>
                <a:spcPts val="1600"/>
              </a:spcAft>
              <a:buSzPts val="1400"/>
              <a:buNone/>
            </a:pPr>
            <a:endParaRPr dirty="0"/>
          </a:p>
        </p:txBody>
      </p:sp>
      <p:sp>
        <p:nvSpPr>
          <p:cNvPr id="118" name="Google Shape;118;p27"/>
          <p:cNvSpPr txBox="1">
            <a:spLocks noGrp="1"/>
          </p:cNvSpPr>
          <p:nvPr>
            <p:ph type="sldNum" idx="12"/>
          </p:nvPr>
        </p:nvSpPr>
        <p:spPr>
          <a:xfrm>
            <a:off x="4306525" y="4810975"/>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3</a:t>
            </a:fld>
            <a:endParaRPr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122"/>
        <p:cNvGrpSpPr/>
        <p:nvPr/>
      </p:nvGrpSpPr>
      <p:grpSpPr>
        <a:xfrm>
          <a:off x="0" y="0"/>
          <a:ext cx="0" cy="0"/>
          <a:chOff x="0" y="0"/>
          <a:chExt cx="0" cy="0"/>
        </a:xfrm>
      </p:grpSpPr>
      <p:sp>
        <p:nvSpPr>
          <p:cNvPr id="123" name="Google Shape;123;p28"/>
          <p:cNvSpPr txBox="1">
            <a:spLocks noGrp="1"/>
          </p:cNvSpPr>
          <p:nvPr>
            <p:ph type="title"/>
          </p:nvPr>
        </p:nvSpPr>
        <p:spPr>
          <a:prstGeom prst="rect">
            <a:avLst/>
          </a:prstGeom>
          <a:solidFill>
            <a:schemeClr val="accent1"/>
          </a:solidFill>
          <a:ln>
            <a:noFill/>
          </a:ln>
        </p:spPr>
        <p:txBody>
          <a:bodyPr spcFirstLastPara="1" wrap="square" lIns="91425" tIns="91425" rIns="91425" bIns="91425" anchor="ctr" anchorCtr="0">
            <a:noAutofit/>
          </a:bodyPr>
          <a:lstStyle/>
          <a:p>
            <a:pPr marL="0" lvl="0" indent="0" algn="ctr" rtl="0">
              <a:lnSpc>
                <a:spcPct val="100000"/>
              </a:lnSpc>
              <a:spcBef>
                <a:spcPts val="0"/>
              </a:spcBef>
              <a:spcAft>
                <a:spcPts val="0"/>
              </a:spcAft>
              <a:buSzPts val="3600"/>
              <a:buNone/>
            </a:pPr>
            <a:r>
              <a:rPr lang="en-GB" dirty="0">
                <a:solidFill>
                  <a:srgbClr val="FFFFFF"/>
                </a:solidFill>
              </a:rPr>
              <a:t>Teaching the new curriculum</a:t>
            </a:r>
            <a:endParaRPr dirty="0">
              <a:solidFill>
                <a:srgbClr val="FFFFFF"/>
              </a:solidFill>
            </a:endParaRPr>
          </a:p>
        </p:txBody>
      </p:sp>
      <p:sp>
        <p:nvSpPr>
          <p:cNvPr id="124" name="Google Shape;124;p28"/>
          <p:cNvSpPr txBox="1">
            <a:spLocks noGrp="1"/>
          </p:cNvSpPr>
          <p:nvPr>
            <p:ph type="sldNum" idx="12"/>
          </p:nvPr>
        </p:nvSpPr>
        <p:spPr>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4</a:t>
            </a:fld>
            <a:endParaRPr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128"/>
        <p:cNvGrpSpPr/>
        <p:nvPr/>
      </p:nvGrpSpPr>
      <p:grpSpPr>
        <a:xfrm>
          <a:off x="0" y="0"/>
          <a:ext cx="0" cy="0"/>
          <a:chOff x="0" y="0"/>
          <a:chExt cx="0" cy="0"/>
        </a:xfrm>
      </p:grpSpPr>
      <p:sp>
        <p:nvSpPr>
          <p:cNvPr id="129" name="Google Shape;129;p29"/>
          <p:cNvSpPr txBox="1">
            <a:spLocks noGrp="1"/>
          </p:cNvSpPr>
          <p:nvPr>
            <p:ph type="title"/>
          </p:nvPr>
        </p:nvSpPr>
        <p:spPr>
          <a:xfrm>
            <a:off x="270000" y="216425"/>
            <a:ext cx="86868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solidFill>
                  <a:srgbClr val="073763"/>
                </a:solidFill>
              </a:rPr>
              <a:t>Preparing pupils for puberty </a:t>
            </a: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p:txBody>
      </p:sp>
      <p:sp>
        <p:nvSpPr>
          <p:cNvPr id="130" name="Google Shape;130;p29"/>
          <p:cNvSpPr txBox="1">
            <a:spLocks noGrp="1"/>
          </p:cNvSpPr>
          <p:nvPr>
            <p:ph type="body" idx="1"/>
          </p:nvPr>
        </p:nvSpPr>
        <p:spPr>
          <a:xfrm>
            <a:off x="270000" y="914400"/>
            <a:ext cx="7189800" cy="37713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1600"/>
              </a:spcAft>
              <a:buSzPts val="1400"/>
              <a:buNone/>
            </a:pPr>
            <a:r>
              <a:rPr lang="en-GB" sz="1800" dirty="0">
                <a:solidFill>
                  <a:schemeClr val="tx1"/>
                </a:solidFill>
              </a:rPr>
              <a:t>From September 2020 </a:t>
            </a:r>
            <a:r>
              <a:rPr lang="en-GB" dirty="0">
                <a:solidFill>
                  <a:schemeClr val="tx1"/>
                </a:solidFill>
              </a:rPr>
              <a:t>schools must have regard to the </a:t>
            </a:r>
            <a:r>
              <a:rPr lang="en-GB" b="1" dirty="0">
                <a:solidFill>
                  <a:schemeClr val="tx1"/>
                </a:solidFill>
              </a:rPr>
              <a:t>new statutory guidance</a:t>
            </a:r>
            <a:r>
              <a:rPr lang="en-GB" dirty="0">
                <a:solidFill>
                  <a:schemeClr val="tx1"/>
                </a:solidFill>
              </a:rPr>
              <a:t> </a:t>
            </a:r>
            <a:r>
              <a:rPr lang="en-GB" sz="1800" dirty="0">
                <a:solidFill>
                  <a:schemeClr val="tx1"/>
                </a:solidFill>
              </a:rPr>
              <a:t>for teaching about changing adolescent body as part of health education. </a:t>
            </a:r>
            <a:r>
              <a:rPr lang="en-GB" dirty="0">
                <a:solidFill>
                  <a:schemeClr val="tx1"/>
                </a:solidFill>
              </a:rPr>
              <a:t>The</a:t>
            </a:r>
            <a:r>
              <a:rPr lang="en-GB" sz="1800" dirty="0">
                <a:solidFill>
                  <a:schemeClr val="tx1"/>
                </a:solidFill>
              </a:rPr>
              <a:t> guidance explains how this </a:t>
            </a:r>
            <a:r>
              <a:rPr lang="en-GB" dirty="0">
                <a:solidFill>
                  <a:schemeClr val="tx1"/>
                </a:solidFill>
              </a:rPr>
              <a:t>teaching</a:t>
            </a:r>
            <a:r>
              <a:rPr lang="en-GB" sz="1800" dirty="0">
                <a:solidFill>
                  <a:schemeClr val="tx1"/>
                </a:solidFill>
              </a:rPr>
              <a:t> will benefit pupils.</a:t>
            </a:r>
            <a:endParaRPr sz="1800" dirty="0">
              <a:solidFill>
                <a:schemeClr val="tx1"/>
              </a:solidFill>
            </a:endParaRPr>
          </a:p>
        </p:txBody>
      </p:sp>
      <p:sp>
        <p:nvSpPr>
          <p:cNvPr id="132" name="Google Shape;132;p29"/>
          <p:cNvSpPr txBox="1">
            <a:spLocks noGrp="1"/>
          </p:cNvSpPr>
          <p:nvPr>
            <p:ph type="body" idx="1"/>
          </p:nvPr>
        </p:nvSpPr>
        <p:spPr>
          <a:xfrm>
            <a:off x="270000" y="2445000"/>
            <a:ext cx="7189800" cy="1831500"/>
          </a:xfrm>
          <a:prstGeom prst="rect">
            <a:avLst/>
          </a:prstGeom>
          <a:solidFill>
            <a:srgbClr val="CCCCCC"/>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400"/>
              <a:buNone/>
            </a:pPr>
            <a:r>
              <a:rPr lang="en-GB" sz="1600" b="1" dirty="0">
                <a:solidFill>
                  <a:schemeClr val="tx1"/>
                </a:solidFill>
              </a:rPr>
              <a:t>STATUTORY GUIDANCE</a:t>
            </a:r>
            <a:endParaRPr sz="1600" b="1" dirty="0">
              <a:solidFill>
                <a:schemeClr val="tx1"/>
              </a:solidFill>
            </a:endParaRPr>
          </a:p>
          <a:p>
            <a:pPr marL="0" lvl="0" indent="0" algn="l" rtl="0">
              <a:lnSpc>
                <a:spcPct val="115000"/>
              </a:lnSpc>
              <a:spcBef>
                <a:spcPts val="0"/>
              </a:spcBef>
              <a:spcAft>
                <a:spcPts val="0"/>
              </a:spcAft>
              <a:buSzPts val="1400"/>
              <a:buNone/>
            </a:pPr>
            <a:r>
              <a:rPr lang="en-GB" sz="1800" dirty="0">
                <a:solidFill>
                  <a:schemeClr val="tx1"/>
                </a:solidFill>
              </a:rPr>
              <a:t>Puberty including menstruation should be covered in Health Education and should, as far as possible, be addressed before onset. This should ensure male and female pupils are prepared for changes they and their peers will experience. (p31)</a:t>
            </a:r>
            <a:br>
              <a:rPr lang="en-GB" sz="1800" i="1" dirty="0"/>
            </a:br>
            <a:endParaRPr sz="1800" dirty="0"/>
          </a:p>
        </p:txBody>
      </p:sp>
      <p:sp>
        <p:nvSpPr>
          <p:cNvPr id="131" name="Google Shape;131;p29"/>
          <p:cNvSpPr txBox="1">
            <a:spLocks noGrp="1"/>
          </p:cNvSpPr>
          <p:nvPr>
            <p:ph type="sldNum" idx="12"/>
          </p:nvPr>
        </p:nvSpPr>
        <p:spPr>
          <a:xfrm>
            <a:off x="4306525" y="4810975"/>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5</a:t>
            </a:fld>
            <a:endParaRPr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136"/>
        <p:cNvGrpSpPr/>
        <p:nvPr/>
      </p:nvGrpSpPr>
      <p:grpSpPr>
        <a:xfrm>
          <a:off x="0" y="0"/>
          <a:ext cx="0" cy="0"/>
          <a:chOff x="0" y="0"/>
          <a:chExt cx="0" cy="0"/>
        </a:xfrm>
      </p:grpSpPr>
      <p:sp>
        <p:nvSpPr>
          <p:cNvPr id="137" name="Google Shape;137;p30"/>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solidFill>
                  <a:schemeClr val="accent1"/>
                </a:solidFill>
              </a:rPr>
              <a:t>Primary and secondary teaching </a:t>
            </a:r>
            <a:endParaRPr dirty="0">
              <a:solidFill>
                <a:schemeClr val="accent1"/>
              </a:solidFill>
            </a:endParaRPr>
          </a:p>
          <a:p>
            <a:pPr marL="0" lvl="0" indent="0" algn="l" rtl="0">
              <a:lnSpc>
                <a:spcPct val="100000"/>
              </a:lnSpc>
              <a:spcBef>
                <a:spcPts val="0"/>
              </a:spcBef>
              <a:spcAft>
                <a:spcPts val="0"/>
              </a:spcAft>
              <a:buSzPts val="2800"/>
              <a:buNone/>
            </a:pPr>
            <a:endParaRPr dirty="0">
              <a:solidFill>
                <a:srgbClr val="073763"/>
              </a:solidFill>
            </a:endParaRPr>
          </a:p>
        </p:txBody>
      </p:sp>
      <p:sp>
        <p:nvSpPr>
          <p:cNvPr id="138" name="Google Shape;138;p30"/>
          <p:cNvSpPr txBox="1">
            <a:spLocks noGrp="1"/>
          </p:cNvSpPr>
          <p:nvPr>
            <p:ph type="body" idx="1"/>
          </p:nvPr>
        </p:nvSpPr>
        <p:spPr>
          <a:xfrm>
            <a:off x="270000" y="914400"/>
            <a:ext cx="7458000" cy="8628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400"/>
              <a:buNone/>
            </a:pPr>
            <a:r>
              <a:rPr lang="en-GB" sz="1800" dirty="0">
                <a:solidFill>
                  <a:schemeClr val="tx1"/>
                </a:solidFill>
              </a:rPr>
              <a:t>Some slides in this training have a </a:t>
            </a:r>
            <a:r>
              <a:rPr lang="en-GB" sz="1800" b="1" dirty="0">
                <a:solidFill>
                  <a:schemeClr val="accent6"/>
                </a:solidFill>
              </a:rPr>
              <a:t>Primary</a:t>
            </a:r>
            <a:r>
              <a:rPr lang="en-GB" sz="1800" dirty="0"/>
              <a:t> </a:t>
            </a:r>
            <a:r>
              <a:rPr lang="en-GB" sz="1800" dirty="0">
                <a:solidFill>
                  <a:schemeClr val="tx1"/>
                </a:solidFill>
              </a:rPr>
              <a:t>or</a:t>
            </a:r>
            <a:r>
              <a:rPr lang="en-GB" sz="1800" dirty="0"/>
              <a:t> </a:t>
            </a:r>
            <a:r>
              <a:rPr lang="en-GB" sz="1800" b="1" dirty="0">
                <a:solidFill>
                  <a:schemeClr val="accent5"/>
                </a:solidFill>
              </a:rPr>
              <a:t>Secondary</a:t>
            </a:r>
            <a:r>
              <a:rPr lang="en-GB" sz="1800" dirty="0"/>
              <a:t> </a:t>
            </a:r>
            <a:r>
              <a:rPr lang="en-GB" sz="1800" dirty="0">
                <a:solidFill>
                  <a:schemeClr val="tx1"/>
                </a:solidFill>
              </a:rPr>
              <a:t>label to indicate that the material is usually first introduced in that phase.</a:t>
            </a:r>
            <a:endParaRPr sz="1800" dirty="0">
              <a:solidFill>
                <a:schemeClr val="tx1"/>
              </a:solidFill>
            </a:endParaRPr>
          </a:p>
          <a:p>
            <a:pPr marL="0" lvl="0" indent="0" algn="l" rtl="0">
              <a:lnSpc>
                <a:spcPct val="115000"/>
              </a:lnSpc>
              <a:spcBef>
                <a:spcPts val="1000"/>
              </a:spcBef>
              <a:spcAft>
                <a:spcPts val="0"/>
              </a:spcAft>
              <a:buSzPts val="1400"/>
              <a:buNone/>
            </a:pPr>
            <a:r>
              <a:rPr lang="en-GB" dirty="0">
                <a:solidFill>
                  <a:schemeClr val="tx1"/>
                </a:solidFill>
              </a:rPr>
              <a:t>Where content is relevant to both stages of education (e.g. menstruation), this is made clear in the text.</a:t>
            </a:r>
            <a:endParaRPr sz="1800" dirty="0">
              <a:solidFill>
                <a:schemeClr val="tx1"/>
              </a:solidFill>
            </a:endParaRPr>
          </a:p>
          <a:p>
            <a:pPr marL="0" lvl="0" indent="0" algn="l" rtl="0">
              <a:lnSpc>
                <a:spcPct val="115000"/>
              </a:lnSpc>
              <a:spcBef>
                <a:spcPts val="1600"/>
              </a:spcBef>
              <a:spcAft>
                <a:spcPts val="0"/>
              </a:spcAft>
              <a:buSzPts val="1400"/>
              <a:buNone/>
            </a:pPr>
            <a:endParaRPr sz="1800" dirty="0"/>
          </a:p>
          <a:p>
            <a:pPr marL="0" lvl="0" indent="0" algn="l" rtl="0">
              <a:lnSpc>
                <a:spcPct val="115000"/>
              </a:lnSpc>
              <a:spcBef>
                <a:spcPts val="1600"/>
              </a:spcBef>
              <a:spcAft>
                <a:spcPts val="1600"/>
              </a:spcAft>
              <a:buSzPts val="1400"/>
              <a:buNone/>
            </a:pPr>
            <a:endParaRPr sz="1800" dirty="0"/>
          </a:p>
        </p:txBody>
      </p:sp>
      <p:sp>
        <p:nvSpPr>
          <p:cNvPr id="141" name="Google Shape;141;p30"/>
          <p:cNvSpPr txBox="1">
            <a:spLocks noGrp="1"/>
          </p:cNvSpPr>
          <p:nvPr>
            <p:ph type="body" idx="1"/>
          </p:nvPr>
        </p:nvSpPr>
        <p:spPr>
          <a:xfrm>
            <a:off x="270000" y="2514600"/>
            <a:ext cx="7458000" cy="1048800"/>
          </a:xfrm>
          <a:prstGeom prst="rect">
            <a:avLst/>
          </a:prstGeom>
          <a:solidFill>
            <a:srgbClr val="CCCCCC"/>
          </a:solid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400"/>
              <a:buFont typeface="Arial"/>
              <a:buNone/>
            </a:pPr>
            <a:r>
              <a:rPr lang="en-GB" sz="1600" b="1" dirty="0">
                <a:solidFill>
                  <a:schemeClr val="tx1"/>
                </a:solidFill>
              </a:rPr>
              <a:t>STATUTORY GUIDANCE</a:t>
            </a:r>
            <a:br>
              <a:rPr lang="en-GB" sz="1600" b="1" dirty="0">
                <a:solidFill>
                  <a:schemeClr val="tx1"/>
                </a:solidFill>
              </a:rPr>
            </a:br>
            <a:r>
              <a:rPr lang="en-GB" dirty="0">
                <a:solidFill>
                  <a:schemeClr val="tx1"/>
                </a:solidFill>
              </a:rPr>
              <a:t>Schools have flexibility to design and plan age-appropriate subject content. (p31)</a:t>
            </a:r>
            <a:endParaRPr sz="1800" dirty="0">
              <a:solidFill>
                <a:schemeClr val="tx1"/>
              </a:solidFill>
            </a:endParaRPr>
          </a:p>
        </p:txBody>
      </p:sp>
      <p:sp>
        <p:nvSpPr>
          <p:cNvPr id="140" name="Google Shape;140;p30"/>
          <p:cNvSpPr txBox="1">
            <a:spLocks noGrp="1"/>
          </p:cNvSpPr>
          <p:nvPr>
            <p:ph type="body" idx="1"/>
          </p:nvPr>
        </p:nvSpPr>
        <p:spPr>
          <a:xfrm>
            <a:off x="270000" y="3623800"/>
            <a:ext cx="7458000" cy="892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400"/>
              <a:buFont typeface="Arial"/>
              <a:buNone/>
            </a:pPr>
            <a:r>
              <a:rPr lang="en-GB" dirty="0">
                <a:solidFill>
                  <a:schemeClr val="tx1"/>
                </a:solidFill>
              </a:rPr>
              <a:t>Using your knowledge of your pupils and school community you should determine what it is helpful for pupils to know at each age. </a:t>
            </a:r>
            <a:endParaRPr dirty="0">
              <a:solidFill>
                <a:schemeClr val="tx1"/>
              </a:solidFill>
            </a:endParaRPr>
          </a:p>
          <a:p>
            <a:pPr marL="0" lvl="0" indent="0" algn="l" rtl="0">
              <a:spcBef>
                <a:spcPts val="1600"/>
              </a:spcBef>
              <a:spcAft>
                <a:spcPts val="0"/>
              </a:spcAft>
              <a:buClr>
                <a:schemeClr val="dk1"/>
              </a:buClr>
              <a:buSzPts val="1400"/>
              <a:buFont typeface="Arial"/>
              <a:buNone/>
            </a:pPr>
            <a:endParaRPr dirty="0"/>
          </a:p>
          <a:p>
            <a:pPr marL="0" lvl="0" indent="0" algn="l" rtl="0">
              <a:lnSpc>
                <a:spcPct val="115000"/>
              </a:lnSpc>
              <a:spcBef>
                <a:spcPts val="0"/>
              </a:spcBef>
              <a:spcAft>
                <a:spcPts val="0"/>
              </a:spcAft>
              <a:buSzPts val="1400"/>
              <a:buNone/>
            </a:pPr>
            <a:endParaRPr dirty="0"/>
          </a:p>
          <a:p>
            <a:pPr marL="0" lvl="0" indent="0" algn="l" rtl="0">
              <a:lnSpc>
                <a:spcPct val="115000"/>
              </a:lnSpc>
              <a:spcBef>
                <a:spcPts val="1600"/>
              </a:spcBef>
              <a:spcAft>
                <a:spcPts val="0"/>
              </a:spcAft>
              <a:buSzPts val="1400"/>
              <a:buNone/>
            </a:pPr>
            <a:endParaRPr sz="1800" dirty="0"/>
          </a:p>
          <a:p>
            <a:pPr marL="0" lvl="0" indent="0" algn="l" rtl="0">
              <a:lnSpc>
                <a:spcPct val="115000"/>
              </a:lnSpc>
              <a:spcBef>
                <a:spcPts val="1600"/>
              </a:spcBef>
              <a:spcAft>
                <a:spcPts val="1600"/>
              </a:spcAft>
              <a:buSzPts val="1400"/>
              <a:buNone/>
            </a:pPr>
            <a:endParaRPr sz="1800" dirty="0"/>
          </a:p>
        </p:txBody>
      </p:sp>
      <p:sp>
        <p:nvSpPr>
          <p:cNvPr id="139" name="Google Shape;139;p30"/>
          <p:cNvSpPr txBox="1">
            <a:spLocks noGrp="1"/>
          </p:cNvSpPr>
          <p:nvPr>
            <p:ph type="sldNum" idx="12"/>
          </p:nvPr>
        </p:nvSpPr>
        <p:spPr>
          <a:xfrm>
            <a:off x="4290975" y="4810975"/>
            <a:ext cx="3720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6</a:t>
            </a:fld>
            <a:endParaRPr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145"/>
        <p:cNvGrpSpPr/>
        <p:nvPr/>
      </p:nvGrpSpPr>
      <p:grpSpPr>
        <a:xfrm>
          <a:off x="0" y="0"/>
          <a:ext cx="0" cy="0"/>
          <a:chOff x="0" y="0"/>
          <a:chExt cx="0" cy="0"/>
        </a:xfrm>
      </p:grpSpPr>
      <p:sp>
        <p:nvSpPr>
          <p:cNvPr id="146" name="Google Shape;146;p31"/>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solidFill>
                  <a:schemeClr val="accent1"/>
                </a:solidFill>
              </a:rPr>
              <a:t>Closely related topics</a:t>
            </a:r>
            <a:endParaRPr dirty="0">
              <a:solidFill>
                <a:schemeClr val="accent1"/>
              </a:solidFill>
            </a:endParaRPr>
          </a:p>
        </p:txBody>
      </p:sp>
      <p:sp>
        <p:nvSpPr>
          <p:cNvPr id="147" name="Google Shape;147;p31"/>
          <p:cNvSpPr txBox="1">
            <a:spLocks noGrp="1"/>
          </p:cNvSpPr>
          <p:nvPr>
            <p:ph type="body" idx="1"/>
          </p:nvPr>
        </p:nvSpPr>
        <p:spPr>
          <a:xfrm>
            <a:off x="270000" y="810000"/>
            <a:ext cx="7728900" cy="387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400"/>
              <a:buNone/>
            </a:pPr>
            <a:r>
              <a:rPr lang="en-GB" sz="1800" dirty="0">
                <a:solidFill>
                  <a:schemeClr val="tx1"/>
                </a:solidFill>
              </a:rPr>
              <a:t>Changing adolescent body is closely related to the science curriculum</a:t>
            </a:r>
            <a:r>
              <a:rPr lang="en-GB" dirty="0">
                <a:solidFill>
                  <a:schemeClr val="tx1"/>
                </a:solidFill>
              </a:rPr>
              <a:t> as well as topics</a:t>
            </a:r>
            <a:r>
              <a:rPr lang="en-GB" sz="1800" dirty="0">
                <a:solidFill>
                  <a:schemeClr val="tx1"/>
                </a:solidFill>
              </a:rPr>
              <a:t> </a:t>
            </a:r>
            <a:r>
              <a:rPr lang="en-GB" dirty="0">
                <a:solidFill>
                  <a:schemeClr val="tx1"/>
                </a:solidFill>
              </a:rPr>
              <a:t>s</a:t>
            </a:r>
            <a:r>
              <a:rPr lang="en-GB" sz="1800" dirty="0">
                <a:solidFill>
                  <a:schemeClr val="tx1"/>
                </a:solidFill>
              </a:rPr>
              <a:t>uch as:</a:t>
            </a:r>
            <a:endParaRPr sz="1800" dirty="0">
              <a:solidFill>
                <a:schemeClr val="tx1"/>
              </a:solidFill>
            </a:endParaRPr>
          </a:p>
          <a:p>
            <a:pPr marL="457200" lvl="0" indent="-342900" algn="l" rtl="0">
              <a:lnSpc>
                <a:spcPct val="115000"/>
              </a:lnSpc>
              <a:spcBef>
                <a:spcPts val="1000"/>
              </a:spcBef>
              <a:spcAft>
                <a:spcPts val="0"/>
              </a:spcAft>
              <a:buSzPts val="1800"/>
              <a:buChar char="●"/>
            </a:pPr>
            <a:r>
              <a:rPr lang="en-GB" dirty="0">
                <a:solidFill>
                  <a:schemeClr val="tx1"/>
                </a:solidFill>
              </a:rPr>
              <a:t>H</a:t>
            </a:r>
            <a:r>
              <a:rPr lang="en-GB" sz="1800" dirty="0">
                <a:solidFill>
                  <a:schemeClr val="tx1"/>
                </a:solidFill>
              </a:rPr>
              <a:t>ealth and prevention</a:t>
            </a:r>
            <a:endParaRPr dirty="0">
              <a:solidFill>
                <a:schemeClr val="tx1"/>
              </a:solidFill>
            </a:endParaRPr>
          </a:p>
          <a:p>
            <a:pPr marL="457200" lvl="0" indent="-342900" algn="l" rtl="0">
              <a:lnSpc>
                <a:spcPct val="115000"/>
              </a:lnSpc>
              <a:spcBef>
                <a:spcPts val="0"/>
              </a:spcBef>
              <a:spcAft>
                <a:spcPts val="0"/>
              </a:spcAft>
              <a:buSzPts val="1800"/>
              <a:buChar char="●"/>
            </a:pPr>
            <a:r>
              <a:rPr lang="en-GB" dirty="0">
                <a:solidFill>
                  <a:schemeClr val="tx1"/>
                </a:solidFill>
              </a:rPr>
              <a:t>P</a:t>
            </a:r>
            <a:r>
              <a:rPr lang="en-GB" sz="1800" dirty="0">
                <a:solidFill>
                  <a:schemeClr val="tx1"/>
                </a:solidFill>
              </a:rPr>
              <a:t>hysical health and fitness </a:t>
            </a:r>
            <a:endParaRPr dirty="0">
              <a:solidFill>
                <a:schemeClr val="tx1"/>
              </a:solidFill>
            </a:endParaRPr>
          </a:p>
          <a:p>
            <a:pPr marL="457200" lvl="0" indent="-342900" algn="l" rtl="0">
              <a:lnSpc>
                <a:spcPct val="115000"/>
              </a:lnSpc>
              <a:spcBef>
                <a:spcPts val="0"/>
              </a:spcBef>
              <a:spcAft>
                <a:spcPts val="0"/>
              </a:spcAft>
              <a:buSzPts val="1800"/>
              <a:buChar char="●"/>
            </a:pPr>
            <a:r>
              <a:rPr lang="en-GB" dirty="0">
                <a:solidFill>
                  <a:schemeClr val="tx1"/>
                </a:solidFill>
              </a:rPr>
              <a:t>H</a:t>
            </a:r>
            <a:r>
              <a:rPr lang="en-GB" sz="1800" dirty="0">
                <a:solidFill>
                  <a:schemeClr val="tx1"/>
                </a:solidFill>
              </a:rPr>
              <a:t>ealthy eating</a:t>
            </a:r>
            <a:endParaRPr dirty="0">
              <a:solidFill>
                <a:schemeClr val="tx1"/>
              </a:solidFill>
            </a:endParaRPr>
          </a:p>
          <a:p>
            <a:pPr marL="457200" lvl="0" indent="-342900" algn="l" rtl="0">
              <a:lnSpc>
                <a:spcPct val="115000"/>
              </a:lnSpc>
              <a:spcBef>
                <a:spcPts val="0"/>
              </a:spcBef>
              <a:spcAft>
                <a:spcPts val="0"/>
              </a:spcAft>
              <a:buSzPts val="1800"/>
              <a:buChar char="●"/>
            </a:pPr>
            <a:r>
              <a:rPr lang="en-GB" dirty="0">
                <a:solidFill>
                  <a:schemeClr val="tx1"/>
                </a:solidFill>
              </a:rPr>
              <a:t>M</a:t>
            </a:r>
            <a:r>
              <a:rPr lang="en-GB" sz="1800" dirty="0">
                <a:solidFill>
                  <a:schemeClr val="tx1"/>
                </a:solidFill>
              </a:rPr>
              <a:t>ental wellbeing</a:t>
            </a:r>
            <a:endParaRPr dirty="0">
              <a:solidFill>
                <a:schemeClr val="tx1"/>
              </a:solidFill>
            </a:endParaRPr>
          </a:p>
          <a:p>
            <a:pPr marL="457200" lvl="0" indent="-342900" algn="l" rtl="0">
              <a:lnSpc>
                <a:spcPct val="115000"/>
              </a:lnSpc>
              <a:spcBef>
                <a:spcPts val="0"/>
              </a:spcBef>
              <a:spcAft>
                <a:spcPts val="0"/>
              </a:spcAft>
              <a:buSzPts val="1800"/>
              <a:buChar char="●"/>
            </a:pPr>
            <a:r>
              <a:rPr lang="en-GB" dirty="0">
                <a:solidFill>
                  <a:schemeClr val="tx1"/>
                </a:solidFill>
              </a:rPr>
              <a:t>I</a:t>
            </a:r>
            <a:r>
              <a:rPr lang="en-GB" sz="1800" dirty="0">
                <a:solidFill>
                  <a:schemeClr val="tx1"/>
                </a:solidFill>
              </a:rPr>
              <a:t>ntimate and sexual relationships, including sexual health (secondary)</a:t>
            </a:r>
            <a:endParaRPr dirty="0">
              <a:solidFill>
                <a:schemeClr val="tx1"/>
              </a:solidFill>
            </a:endParaRPr>
          </a:p>
          <a:p>
            <a:pPr marL="0" lvl="0" indent="0" algn="l" rtl="0">
              <a:lnSpc>
                <a:spcPct val="115000"/>
              </a:lnSpc>
              <a:spcBef>
                <a:spcPts val="1600"/>
              </a:spcBef>
              <a:spcAft>
                <a:spcPts val="0"/>
              </a:spcAft>
              <a:buSzPts val="1400"/>
              <a:buNone/>
            </a:pPr>
            <a:r>
              <a:rPr lang="en-GB" dirty="0">
                <a:solidFill>
                  <a:schemeClr val="tx1"/>
                </a:solidFill>
              </a:rPr>
              <a:t>Therefore you should: </a:t>
            </a:r>
            <a:endParaRPr dirty="0">
              <a:solidFill>
                <a:schemeClr val="tx1"/>
              </a:solidFill>
            </a:endParaRPr>
          </a:p>
          <a:p>
            <a:pPr marL="457200" marR="0" lvl="0" indent="-342900" algn="l" rtl="0">
              <a:lnSpc>
                <a:spcPct val="115000"/>
              </a:lnSpc>
              <a:spcBef>
                <a:spcPts val="1000"/>
              </a:spcBef>
              <a:spcAft>
                <a:spcPts val="0"/>
              </a:spcAft>
              <a:buSzPts val="1800"/>
              <a:buChar char="●"/>
            </a:pPr>
            <a:r>
              <a:rPr lang="en-GB" b="1" dirty="0">
                <a:solidFill>
                  <a:schemeClr val="tx1"/>
                </a:solidFill>
              </a:rPr>
              <a:t>consider thematic links</a:t>
            </a:r>
            <a:r>
              <a:rPr lang="en-GB" dirty="0">
                <a:solidFill>
                  <a:schemeClr val="tx1"/>
                </a:solidFill>
              </a:rPr>
              <a:t> when planning and delivering lessons</a:t>
            </a:r>
            <a:endParaRPr dirty="0">
              <a:solidFill>
                <a:schemeClr val="tx1"/>
              </a:solidFill>
            </a:endParaRPr>
          </a:p>
          <a:p>
            <a:pPr marL="457200" marR="0" lvl="0" indent="-342900" algn="l" rtl="0">
              <a:lnSpc>
                <a:spcPct val="115000"/>
              </a:lnSpc>
              <a:spcBef>
                <a:spcPts val="0"/>
              </a:spcBef>
              <a:spcAft>
                <a:spcPts val="0"/>
              </a:spcAft>
              <a:buSzPts val="1800"/>
              <a:buChar char="●"/>
            </a:pPr>
            <a:r>
              <a:rPr lang="en-GB" dirty="0">
                <a:solidFill>
                  <a:schemeClr val="tx1"/>
                </a:solidFill>
              </a:rPr>
              <a:t>find ways to </a:t>
            </a:r>
            <a:r>
              <a:rPr lang="en-GB" b="1" dirty="0">
                <a:solidFill>
                  <a:schemeClr val="tx1"/>
                </a:solidFill>
              </a:rPr>
              <a:t>link knowledge and vocabulary</a:t>
            </a:r>
            <a:r>
              <a:rPr lang="en-GB" dirty="0">
                <a:solidFill>
                  <a:schemeClr val="tx1"/>
                </a:solidFill>
              </a:rPr>
              <a:t> across topics</a:t>
            </a:r>
            <a:endParaRPr dirty="0">
              <a:solidFill>
                <a:schemeClr val="tx1"/>
              </a:solidFill>
            </a:endParaRPr>
          </a:p>
          <a:p>
            <a:pPr marL="0" lvl="0" indent="0" algn="l" rtl="0">
              <a:lnSpc>
                <a:spcPct val="115000"/>
              </a:lnSpc>
              <a:spcBef>
                <a:spcPts val="0"/>
              </a:spcBef>
              <a:spcAft>
                <a:spcPts val="0"/>
              </a:spcAft>
              <a:buNone/>
            </a:pPr>
            <a:endParaRPr sz="1800" dirty="0"/>
          </a:p>
        </p:txBody>
      </p:sp>
      <p:sp>
        <p:nvSpPr>
          <p:cNvPr id="148" name="Google Shape;148;p31"/>
          <p:cNvSpPr txBox="1">
            <a:spLocks noGrp="1"/>
          </p:cNvSpPr>
          <p:nvPr>
            <p:ph type="sldNum" idx="12"/>
          </p:nvPr>
        </p:nvSpPr>
        <p:spPr>
          <a:xfrm>
            <a:off x="4269400" y="4810975"/>
            <a:ext cx="3936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7</a:t>
            </a:fld>
            <a:endParaRPr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152"/>
        <p:cNvGrpSpPr/>
        <p:nvPr/>
      </p:nvGrpSpPr>
      <p:grpSpPr>
        <a:xfrm>
          <a:off x="0" y="0"/>
          <a:ext cx="0" cy="0"/>
          <a:chOff x="0" y="0"/>
          <a:chExt cx="0" cy="0"/>
        </a:xfrm>
      </p:grpSpPr>
      <p:sp>
        <p:nvSpPr>
          <p:cNvPr id="153" name="Google Shape;153;p32"/>
          <p:cNvSpPr txBox="1">
            <a:spLocks noGrp="1"/>
          </p:cNvSpPr>
          <p:nvPr>
            <p:ph type="title"/>
          </p:nvPr>
        </p:nvSpPr>
        <p:spPr>
          <a:xfrm>
            <a:off x="270000" y="216425"/>
            <a:ext cx="5865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solidFill>
                  <a:schemeClr val="accent1"/>
                </a:solidFill>
              </a:rPr>
              <a:t>LGBT needs and inclusion</a:t>
            </a:r>
            <a:endParaRPr dirty="0">
              <a:solidFill>
                <a:schemeClr val="accent1"/>
              </a:solidFill>
            </a:endParaRPr>
          </a:p>
          <a:p>
            <a:pPr marL="0" lvl="0" indent="0" algn="l" rtl="0">
              <a:spcBef>
                <a:spcPts val="0"/>
              </a:spcBef>
              <a:spcAft>
                <a:spcPts val="0"/>
              </a:spcAft>
              <a:buNone/>
            </a:pPr>
            <a:endParaRPr dirty="0">
              <a:solidFill>
                <a:srgbClr val="073763"/>
              </a:solidFill>
            </a:endParaRPr>
          </a:p>
        </p:txBody>
      </p:sp>
      <p:sp>
        <p:nvSpPr>
          <p:cNvPr id="154" name="Google Shape;154;p32"/>
          <p:cNvSpPr txBox="1">
            <a:spLocks noGrp="1"/>
          </p:cNvSpPr>
          <p:nvPr>
            <p:ph type="body" idx="1"/>
          </p:nvPr>
        </p:nvSpPr>
        <p:spPr>
          <a:xfrm>
            <a:off x="270000" y="789125"/>
            <a:ext cx="7189800" cy="22395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solidFill>
                  <a:schemeClr val="tx1"/>
                </a:solidFill>
              </a:rPr>
              <a:t>Schools should ensure teaching is inclusive of LGBT people and experiences. This should include:</a:t>
            </a:r>
            <a:endParaRPr sz="1800" dirty="0">
              <a:solidFill>
                <a:schemeClr val="tx1"/>
              </a:solidFill>
            </a:endParaRPr>
          </a:p>
          <a:p>
            <a:pPr marL="457200" lvl="0" indent="-342900" algn="l" rtl="0">
              <a:spcBef>
                <a:spcPts val="1000"/>
              </a:spcBef>
              <a:spcAft>
                <a:spcPts val="0"/>
              </a:spcAft>
              <a:buSzPts val="1800"/>
              <a:buChar char="●"/>
            </a:pPr>
            <a:r>
              <a:rPr lang="en-GB" sz="1800" dirty="0">
                <a:solidFill>
                  <a:schemeClr val="tx1"/>
                </a:solidFill>
              </a:rPr>
              <a:t>ensuring LGBT-relevant knowledge and examples are included throughout programmes of study (not one-off teaching)</a:t>
            </a:r>
            <a:endParaRPr sz="1800" dirty="0">
              <a:solidFill>
                <a:schemeClr val="tx1"/>
              </a:solidFill>
            </a:endParaRPr>
          </a:p>
          <a:p>
            <a:pPr marL="457200" lvl="0" indent="-342900" algn="l" rtl="0">
              <a:spcBef>
                <a:spcPts val="0"/>
              </a:spcBef>
              <a:spcAft>
                <a:spcPts val="0"/>
              </a:spcAft>
              <a:buSzPts val="1800"/>
              <a:buChar char="●"/>
            </a:pPr>
            <a:r>
              <a:rPr lang="en-GB" sz="1800" dirty="0">
                <a:solidFill>
                  <a:schemeClr val="tx1"/>
                </a:solidFill>
              </a:rPr>
              <a:t>use of inclusive language, considering how individual pupils may relate to particular topics </a:t>
            </a:r>
            <a:endParaRPr dirty="0">
              <a:solidFill>
                <a:schemeClr val="tx1"/>
              </a:solidFill>
            </a:endParaRPr>
          </a:p>
          <a:p>
            <a:pPr marL="0" lvl="0" indent="0" algn="l" rtl="0">
              <a:spcBef>
                <a:spcPts val="0"/>
              </a:spcBef>
              <a:spcAft>
                <a:spcPts val="0"/>
              </a:spcAft>
              <a:buNone/>
            </a:pPr>
            <a:endParaRPr dirty="0"/>
          </a:p>
          <a:p>
            <a:pPr marL="0" lvl="0" indent="0" algn="l" rtl="0">
              <a:spcBef>
                <a:spcPts val="0"/>
              </a:spcBef>
              <a:spcAft>
                <a:spcPts val="0"/>
              </a:spcAft>
              <a:buNone/>
            </a:pPr>
            <a:endParaRPr dirty="0"/>
          </a:p>
          <a:p>
            <a:pPr marL="0" lvl="0" indent="0" algn="l" rtl="0">
              <a:spcBef>
                <a:spcPts val="0"/>
              </a:spcBef>
              <a:spcAft>
                <a:spcPts val="0"/>
              </a:spcAft>
              <a:buNone/>
            </a:pPr>
            <a:endParaRPr dirty="0"/>
          </a:p>
          <a:p>
            <a:pPr marL="0" lvl="0" indent="0" algn="l" rtl="0">
              <a:spcBef>
                <a:spcPts val="0"/>
              </a:spcBef>
              <a:spcAft>
                <a:spcPts val="0"/>
              </a:spcAft>
              <a:buNone/>
            </a:pPr>
            <a:endParaRPr dirty="0"/>
          </a:p>
          <a:p>
            <a:pPr marL="0" lvl="0" indent="0" algn="l" rtl="0">
              <a:spcBef>
                <a:spcPts val="0"/>
              </a:spcBef>
              <a:spcAft>
                <a:spcPts val="0"/>
              </a:spcAft>
              <a:buNone/>
            </a:pPr>
            <a:endParaRPr sz="1800" dirty="0"/>
          </a:p>
        </p:txBody>
      </p:sp>
      <p:sp>
        <p:nvSpPr>
          <p:cNvPr id="155" name="Google Shape;155;p3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Clr>
                <a:srgbClr val="000000"/>
              </a:buClr>
              <a:buSzPts val="1000"/>
              <a:buFont typeface="Arial"/>
              <a:buNone/>
            </a:pPr>
            <a:fld id="{00000000-1234-1234-1234-123412341234}" type="slidenum">
              <a:rPr lang="en-GB"/>
              <a:t>8</a:t>
            </a:fld>
            <a:endParaRPr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159"/>
        <p:cNvGrpSpPr/>
        <p:nvPr/>
      </p:nvGrpSpPr>
      <p:grpSpPr>
        <a:xfrm>
          <a:off x="0" y="0"/>
          <a:ext cx="0" cy="0"/>
          <a:chOff x="0" y="0"/>
          <a:chExt cx="0" cy="0"/>
        </a:xfrm>
      </p:grpSpPr>
      <p:sp>
        <p:nvSpPr>
          <p:cNvPr id="160" name="Google Shape;160;p33"/>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solidFill>
                  <a:schemeClr val="accent1"/>
                </a:solidFill>
              </a:rPr>
              <a:t>Teaching in mixed groups</a:t>
            </a:r>
            <a:endParaRPr dirty="0">
              <a:solidFill>
                <a:schemeClr val="accent1"/>
              </a:solidFill>
            </a:endParaRPr>
          </a:p>
        </p:txBody>
      </p:sp>
      <p:sp>
        <p:nvSpPr>
          <p:cNvPr id="161" name="Google Shape;161;p33"/>
          <p:cNvSpPr txBox="1">
            <a:spLocks noGrp="1"/>
          </p:cNvSpPr>
          <p:nvPr>
            <p:ph type="body" idx="1"/>
          </p:nvPr>
        </p:nvSpPr>
        <p:spPr>
          <a:xfrm>
            <a:off x="270000" y="914400"/>
            <a:ext cx="7857900" cy="34371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400"/>
              <a:buNone/>
            </a:pPr>
            <a:r>
              <a:rPr lang="en-GB" b="1" dirty="0">
                <a:solidFill>
                  <a:schemeClr val="tx1"/>
                </a:solidFill>
              </a:rPr>
              <a:t>Avoid segregating by gender</a:t>
            </a:r>
            <a:r>
              <a:rPr lang="en-GB" dirty="0">
                <a:solidFill>
                  <a:schemeClr val="tx1"/>
                </a:solidFill>
              </a:rPr>
              <a:t> unless there is a clear rationale for doing so in order to meet the needs of pupils (e.g. giving girls a chance to ask questions about menstruation in a female-only environment). </a:t>
            </a:r>
            <a:endParaRPr dirty="0">
              <a:solidFill>
                <a:schemeClr val="tx1"/>
              </a:solidFill>
            </a:endParaRPr>
          </a:p>
          <a:p>
            <a:pPr marL="0" lvl="0" indent="0" algn="l" rtl="0">
              <a:lnSpc>
                <a:spcPct val="115000"/>
              </a:lnSpc>
              <a:spcBef>
                <a:spcPts val="1600"/>
              </a:spcBef>
              <a:spcAft>
                <a:spcPts val="0"/>
              </a:spcAft>
              <a:buSzPts val="1400"/>
              <a:buNone/>
            </a:pPr>
            <a:r>
              <a:rPr lang="en-GB" dirty="0">
                <a:solidFill>
                  <a:schemeClr val="tx1"/>
                </a:solidFill>
              </a:rPr>
              <a:t>Ensure pupils have </a:t>
            </a:r>
            <a:r>
              <a:rPr lang="en-GB" b="1" dirty="0">
                <a:solidFill>
                  <a:schemeClr val="tx1"/>
                </a:solidFill>
              </a:rPr>
              <a:t>opportunities to ask teachers questions in small groups </a:t>
            </a:r>
            <a:r>
              <a:rPr lang="en-GB" dirty="0">
                <a:solidFill>
                  <a:schemeClr val="tx1"/>
                </a:solidFill>
              </a:rPr>
              <a:t>or individually if they have personal concerns about topics. </a:t>
            </a:r>
            <a:endParaRPr dirty="0">
              <a:solidFill>
                <a:schemeClr val="tx1"/>
              </a:solidFill>
            </a:endParaRPr>
          </a:p>
          <a:p>
            <a:pPr marL="0" lvl="0" indent="0" algn="l" rtl="0">
              <a:lnSpc>
                <a:spcPct val="115000"/>
              </a:lnSpc>
              <a:spcBef>
                <a:spcPts val="1600"/>
              </a:spcBef>
              <a:spcAft>
                <a:spcPts val="1600"/>
              </a:spcAft>
              <a:buSzPts val="1400"/>
              <a:buNone/>
            </a:pPr>
            <a:endParaRPr dirty="0"/>
          </a:p>
        </p:txBody>
      </p:sp>
      <p:sp>
        <p:nvSpPr>
          <p:cNvPr id="163" name="Google Shape;163;p33"/>
          <p:cNvSpPr txBox="1"/>
          <p:nvPr/>
        </p:nvSpPr>
        <p:spPr>
          <a:xfrm>
            <a:off x="270000" y="2939275"/>
            <a:ext cx="8410800" cy="1795500"/>
          </a:xfrm>
          <a:prstGeom prst="rect">
            <a:avLst/>
          </a:prstGeom>
          <a:solidFill>
            <a:srgbClr val="CCCCCC"/>
          </a:solid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600" b="1" dirty="0">
                <a:solidFill>
                  <a:schemeClr val="tx1"/>
                </a:solidFill>
              </a:rPr>
              <a:t>STATUTORY GUIDANCE</a:t>
            </a:r>
            <a:endParaRPr sz="1600" b="1" dirty="0">
              <a:solidFill>
                <a:schemeClr val="tx1"/>
              </a:solidFill>
            </a:endParaRPr>
          </a:p>
          <a:p>
            <a:pPr marL="0" lvl="0" indent="0" algn="l" rtl="0">
              <a:spcBef>
                <a:spcPts val="0"/>
              </a:spcBef>
              <a:spcAft>
                <a:spcPts val="0"/>
              </a:spcAft>
              <a:buNone/>
            </a:pPr>
            <a:r>
              <a:rPr lang="en-GB" sz="1800" dirty="0">
                <a:solidFill>
                  <a:schemeClr val="tx1"/>
                </a:solidFill>
              </a:rPr>
              <a:t>Schools should consider what they can do to foster healthy and respectful peer-to-peer communication and behaviour between boys and girls, and provide an environment, which challenges perceived limits on pupils based on their gender or any other characteristic, including through these subjects and as part</a:t>
            </a:r>
            <a:endParaRPr sz="1800" dirty="0">
              <a:solidFill>
                <a:schemeClr val="tx1"/>
              </a:solidFill>
            </a:endParaRPr>
          </a:p>
          <a:p>
            <a:pPr marL="0" lvl="0" indent="0" algn="l" rtl="0">
              <a:spcBef>
                <a:spcPts val="0"/>
              </a:spcBef>
              <a:spcAft>
                <a:spcPts val="0"/>
              </a:spcAft>
              <a:buNone/>
            </a:pPr>
            <a:r>
              <a:rPr lang="en-GB" sz="1800" dirty="0">
                <a:solidFill>
                  <a:schemeClr val="tx1"/>
                </a:solidFill>
              </a:rPr>
              <a:t>of a whole-school approach. (p14)</a:t>
            </a:r>
            <a:endParaRPr sz="1800" dirty="0">
              <a:solidFill>
                <a:schemeClr val="tx1"/>
              </a:solidFill>
            </a:endParaRPr>
          </a:p>
        </p:txBody>
      </p:sp>
      <p:sp>
        <p:nvSpPr>
          <p:cNvPr id="162" name="Google Shape;162;p33"/>
          <p:cNvSpPr txBox="1">
            <a:spLocks noGrp="1"/>
          </p:cNvSpPr>
          <p:nvPr>
            <p:ph type="sldNum" idx="12"/>
          </p:nvPr>
        </p:nvSpPr>
        <p:spPr>
          <a:xfrm>
            <a:off x="4290975" y="4810975"/>
            <a:ext cx="3720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9</a:t>
            </a:fld>
            <a:endParaRPr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167"/>
        <p:cNvGrpSpPr/>
        <p:nvPr/>
      </p:nvGrpSpPr>
      <p:grpSpPr>
        <a:xfrm>
          <a:off x="0" y="0"/>
          <a:ext cx="0" cy="0"/>
          <a:chOff x="0" y="0"/>
          <a:chExt cx="0" cy="0"/>
        </a:xfrm>
      </p:grpSpPr>
      <p:sp>
        <p:nvSpPr>
          <p:cNvPr id="168" name="Google Shape;168;p34"/>
          <p:cNvSpPr txBox="1">
            <a:spLocks noGrp="1"/>
          </p:cNvSpPr>
          <p:nvPr>
            <p:ph type="title"/>
          </p:nvPr>
        </p:nvSpPr>
        <p:spPr>
          <a:xfrm>
            <a:off x="270000" y="216425"/>
            <a:ext cx="5865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Faith backgrounds</a:t>
            </a:r>
            <a:endParaRPr dirty="0"/>
          </a:p>
          <a:p>
            <a:pPr marL="0" lvl="0" indent="0" algn="l" rtl="0">
              <a:spcBef>
                <a:spcPts val="0"/>
              </a:spcBef>
              <a:spcAft>
                <a:spcPts val="0"/>
              </a:spcAft>
              <a:buNone/>
            </a:pPr>
            <a:endParaRPr dirty="0">
              <a:solidFill>
                <a:srgbClr val="073763"/>
              </a:solidFill>
            </a:endParaRPr>
          </a:p>
        </p:txBody>
      </p:sp>
      <p:sp>
        <p:nvSpPr>
          <p:cNvPr id="169" name="Google Shape;169;p34"/>
          <p:cNvSpPr txBox="1">
            <a:spLocks noGrp="1"/>
          </p:cNvSpPr>
          <p:nvPr>
            <p:ph type="body" idx="1"/>
          </p:nvPr>
        </p:nvSpPr>
        <p:spPr>
          <a:xfrm>
            <a:off x="270000" y="914400"/>
            <a:ext cx="7964700" cy="4032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All schools must: </a:t>
            </a:r>
            <a:endParaRPr sz="1800" dirty="0"/>
          </a:p>
          <a:p>
            <a:pPr marL="457200" lvl="0" indent="-342900" algn="l" rtl="0">
              <a:spcBef>
                <a:spcPts val="1600"/>
              </a:spcBef>
              <a:spcAft>
                <a:spcPts val="0"/>
              </a:spcAft>
              <a:buSzPts val="1800"/>
              <a:buChar char="●"/>
            </a:pPr>
            <a:r>
              <a:rPr lang="en-GB" sz="1800" dirty="0"/>
              <a:t>ensure faith/religious background of pupils are taken into account when planning teaching, so that topics are appropriately handled</a:t>
            </a:r>
            <a:endParaRPr sz="1800" dirty="0"/>
          </a:p>
          <a:p>
            <a:pPr marL="457200" lvl="0" indent="-342900" algn="l" rtl="0">
              <a:spcBef>
                <a:spcPts val="0"/>
              </a:spcBef>
              <a:spcAft>
                <a:spcPts val="0"/>
              </a:spcAft>
              <a:buSzPts val="1800"/>
              <a:buChar char="●"/>
            </a:pPr>
            <a:r>
              <a:rPr lang="en-GB" sz="1800" dirty="0"/>
              <a:t>comply with the Equality Act 2010, under which religion and belief are among the protected characteristics</a:t>
            </a:r>
            <a:endParaRPr sz="1800" dirty="0"/>
          </a:p>
          <a:p>
            <a:pPr marL="0" lvl="0" indent="0" algn="l" rtl="0">
              <a:spcBef>
                <a:spcPts val="1600"/>
              </a:spcBef>
              <a:spcAft>
                <a:spcPts val="1600"/>
              </a:spcAft>
              <a:buNone/>
            </a:pPr>
            <a:endParaRPr sz="1800" dirty="0"/>
          </a:p>
        </p:txBody>
      </p:sp>
      <p:sp>
        <p:nvSpPr>
          <p:cNvPr id="170" name="Google Shape;170;p34"/>
          <p:cNvSpPr txBox="1">
            <a:spLocks noGrp="1"/>
          </p:cNvSpPr>
          <p:nvPr>
            <p:ph type="body" idx="1"/>
          </p:nvPr>
        </p:nvSpPr>
        <p:spPr>
          <a:xfrm>
            <a:off x="270000" y="3012900"/>
            <a:ext cx="7964700" cy="1734946"/>
          </a:xfrm>
          <a:prstGeom prst="rect">
            <a:avLst/>
          </a:prstGeom>
          <a:solidFill>
            <a:srgbClr val="CCCCCC"/>
          </a:solidFill>
        </p:spPr>
        <p:txBody>
          <a:bodyPr spcFirstLastPara="1" wrap="square" lIns="91425" tIns="91425" rIns="91425" bIns="91425" anchor="t" anchorCtr="0">
            <a:noAutofit/>
          </a:bodyPr>
          <a:lstStyle/>
          <a:p>
            <a:pPr marL="0" lvl="0" indent="0" algn="l" rtl="0">
              <a:spcBef>
                <a:spcPts val="0"/>
              </a:spcBef>
              <a:spcAft>
                <a:spcPts val="0"/>
              </a:spcAft>
              <a:buNone/>
            </a:pPr>
            <a:r>
              <a:rPr lang="en-GB" sz="1600" b="1" dirty="0"/>
              <a:t>STATUTORY GUIDANCE</a:t>
            </a:r>
            <a:br>
              <a:rPr lang="en-GB" sz="1600" b="1" dirty="0"/>
            </a:br>
            <a:r>
              <a:rPr lang="en-GB" sz="1800" dirty="0"/>
              <a:t>In all schools, when teaching these subjects, the religious background of all pupils must be taken into account when planning teaching, so that the topics that are included in the core content in this guidance [the statutory guidance] are appropriately handled. (p12)</a:t>
            </a:r>
            <a:endParaRPr sz="1800" dirty="0"/>
          </a:p>
          <a:p>
            <a:pPr marL="0" lvl="0" indent="0" algn="l" rtl="0">
              <a:spcBef>
                <a:spcPts val="1600"/>
              </a:spcBef>
              <a:spcAft>
                <a:spcPts val="0"/>
              </a:spcAft>
              <a:buNone/>
            </a:pPr>
            <a:endParaRPr sz="1800" dirty="0"/>
          </a:p>
          <a:p>
            <a:pPr marL="0" lvl="0" indent="0" algn="l" rtl="0">
              <a:spcBef>
                <a:spcPts val="1600"/>
              </a:spcBef>
              <a:spcAft>
                <a:spcPts val="1600"/>
              </a:spcAft>
              <a:buNone/>
            </a:pPr>
            <a:endParaRPr sz="1800" dirty="0"/>
          </a:p>
        </p:txBody>
      </p:sp>
      <p:sp>
        <p:nvSpPr>
          <p:cNvPr id="171" name="Google Shape;171;p34"/>
          <p:cNvSpPr txBox="1">
            <a:spLocks noGrp="1"/>
          </p:cNvSpPr>
          <p:nvPr>
            <p:ph type="sldNum" idx="12"/>
          </p:nvPr>
        </p:nvSpPr>
        <p:spPr>
          <a:xfrm>
            <a:off x="4088532" y="480557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10</a:t>
            </a:fld>
            <a:endParaRPr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175"/>
        <p:cNvGrpSpPr/>
        <p:nvPr/>
      </p:nvGrpSpPr>
      <p:grpSpPr>
        <a:xfrm>
          <a:off x="0" y="0"/>
          <a:ext cx="0" cy="0"/>
          <a:chOff x="0" y="0"/>
          <a:chExt cx="0" cy="0"/>
        </a:xfrm>
      </p:grpSpPr>
      <p:sp>
        <p:nvSpPr>
          <p:cNvPr id="176" name="Google Shape;176;p35"/>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solidFill>
                  <a:schemeClr val="accent1"/>
                </a:solidFill>
              </a:rPr>
              <a:t>Pupils with SEND</a:t>
            </a:r>
            <a:endParaRPr dirty="0">
              <a:solidFill>
                <a:schemeClr val="accent1"/>
              </a:solidFill>
            </a:endParaRPr>
          </a:p>
        </p:txBody>
      </p:sp>
      <p:sp>
        <p:nvSpPr>
          <p:cNvPr id="177" name="Google Shape;177;p35"/>
          <p:cNvSpPr txBox="1">
            <a:spLocks noGrp="1"/>
          </p:cNvSpPr>
          <p:nvPr>
            <p:ph type="body" idx="1"/>
          </p:nvPr>
        </p:nvSpPr>
        <p:spPr>
          <a:xfrm>
            <a:off x="270000" y="914400"/>
            <a:ext cx="8042100" cy="34371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400"/>
              <a:buNone/>
            </a:pPr>
            <a:r>
              <a:rPr lang="en-GB" sz="1800" dirty="0">
                <a:solidFill>
                  <a:schemeClr val="tx1"/>
                </a:solidFill>
              </a:rPr>
              <a:t>You will need to </a:t>
            </a:r>
            <a:r>
              <a:rPr lang="en-GB" sz="1800" b="1" dirty="0">
                <a:solidFill>
                  <a:schemeClr val="tx1"/>
                </a:solidFill>
              </a:rPr>
              <a:t>adapt lessons to allow children to access and </a:t>
            </a:r>
            <a:r>
              <a:rPr lang="en-GB" b="1" dirty="0">
                <a:solidFill>
                  <a:schemeClr val="tx1"/>
                </a:solidFill>
              </a:rPr>
              <a:t>apply</a:t>
            </a:r>
            <a:r>
              <a:rPr lang="en-GB" sz="1800" b="1" dirty="0">
                <a:solidFill>
                  <a:schemeClr val="tx1"/>
                </a:solidFill>
              </a:rPr>
              <a:t> the knowledge </a:t>
            </a:r>
            <a:r>
              <a:rPr lang="en-GB" b="1" dirty="0">
                <a:solidFill>
                  <a:schemeClr val="tx1"/>
                </a:solidFill>
              </a:rPr>
              <a:t>in this module</a:t>
            </a:r>
            <a:r>
              <a:rPr lang="en-GB" sz="1800" dirty="0">
                <a:solidFill>
                  <a:schemeClr val="tx1"/>
                </a:solidFill>
              </a:rPr>
              <a:t>, using your expertise as you normally would. </a:t>
            </a:r>
            <a:endParaRPr sz="1800" dirty="0">
              <a:solidFill>
                <a:schemeClr val="tx1"/>
              </a:solidFill>
            </a:endParaRPr>
          </a:p>
          <a:p>
            <a:pPr marL="0" lvl="0" indent="0" algn="l" rtl="0">
              <a:lnSpc>
                <a:spcPct val="115000"/>
              </a:lnSpc>
              <a:spcBef>
                <a:spcPts val="1000"/>
              </a:spcBef>
              <a:spcAft>
                <a:spcPts val="1600"/>
              </a:spcAft>
              <a:buSzPts val="1400"/>
              <a:buNone/>
            </a:pPr>
            <a:r>
              <a:rPr lang="en-GB" sz="1800" dirty="0">
                <a:solidFill>
                  <a:schemeClr val="tx1"/>
                </a:solidFill>
              </a:rPr>
              <a:t>You might want to link lesson outcomes with statutory ‘preparing for adulthood’ outcomes for those with an education, health and care (EHC) plan. (See </a:t>
            </a:r>
            <a:r>
              <a:rPr lang="en-GB" sz="1800" u="sng" dirty="0">
                <a:solidFill>
                  <a:srgbClr val="0000FF"/>
                </a:solidFill>
                <a:hlinkClick r:id="rId3">
                  <a:extLst>
                    <a:ext uri="{A12FA001-AC4F-418D-AE19-62706E023703}">
                      <ahyp:hlinkClr xmlns:ahyp="http://schemas.microsoft.com/office/drawing/2018/hyperlinkcolor" val="tx"/>
                    </a:ext>
                  </a:extLst>
                </a:hlinkClick>
              </a:rPr>
              <a:t>SEND code of practice</a:t>
            </a:r>
            <a:r>
              <a:rPr lang="en-GB" sz="1800" dirty="0">
                <a:solidFill>
                  <a:schemeClr val="tx1"/>
                </a:solidFill>
              </a:rPr>
              <a:t>, section 8.)</a:t>
            </a:r>
            <a:endParaRPr sz="1800" b="1" dirty="0">
              <a:solidFill>
                <a:schemeClr val="tx1"/>
              </a:solidFill>
            </a:endParaRPr>
          </a:p>
        </p:txBody>
      </p:sp>
      <p:sp>
        <p:nvSpPr>
          <p:cNvPr id="179" name="Google Shape;179;p35"/>
          <p:cNvSpPr txBox="1"/>
          <p:nvPr/>
        </p:nvSpPr>
        <p:spPr>
          <a:xfrm>
            <a:off x="270000" y="3015475"/>
            <a:ext cx="8410800" cy="1795500"/>
          </a:xfrm>
          <a:prstGeom prst="rect">
            <a:avLst/>
          </a:prstGeom>
          <a:solidFill>
            <a:srgbClr val="CCCCCC"/>
          </a:solid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600" b="1" dirty="0">
                <a:solidFill>
                  <a:schemeClr val="tx1"/>
                </a:solidFill>
              </a:rPr>
              <a:t>STATUTORY GUIDANCE</a:t>
            </a:r>
            <a:endParaRPr sz="1600" b="1" dirty="0">
              <a:solidFill>
                <a:schemeClr val="tx1"/>
              </a:solidFill>
            </a:endParaRPr>
          </a:p>
          <a:p>
            <a:pPr marL="0" lvl="0" indent="0" algn="l" rtl="0">
              <a:spcBef>
                <a:spcPts val="0"/>
              </a:spcBef>
              <a:spcAft>
                <a:spcPts val="0"/>
              </a:spcAft>
              <a:buNone/>
            </a:pPr>
            <a:r>
              <a:rPr lang="en-GB" sz="1800" dirty="0">
                <a:solidFill>
                  <a:schemeClr val="tx1"/>
                </a:solidFill>
              </a:rPr>
              <a:t>… Health Education must be accessible for all pupils… there may be a need to tailor content and teaching to meet the specific needs of pupils at different developmental stages. As with all teaching for these subjects, schools should ensure that their teaching is sensitive, age-appropriate, developmentally appropriate and delivered with reference to the law. (p15)</a:t>
            </a:r>
            <a:endParaRPr sz="1800" dirty="0">
              <a:solidFill>
                <a:schemeClr val="tx1"/>
              </a:solidFill>
            </a:endParaRPr>
          </a:p>
        </p:txBody>
      </p:sp>
      <p:sp>
        <p:nvSpPr>
          <p:cNvPr id="178" name="Google Shape;178;p35"/>
          <p:cNvSpPr txBox="1">
            <a:spLocks noGrp="1"/>
          </p:cNvSpPr>
          <p:nvPr>
            <p:ph type="sldNum" idx="12"/>
          </p:nvPr>
        </p:nvSpPr>
        <p:spPr>
          <a:xfrm>
            <a:off x="4290975" y="4810975"/>
            <a:ext cx="3720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11</a:t>
            </a:fld>
            <a:endParaRPr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183"/>
        <p:cNvGrpSpPr/>
        <p:nvPr/>
      </p:nvGrpSpPr>
      <p:grpSpPr>
        <a:xfrm>
          <a:off x="0" y="0"/>
          <a:ext cx="0" cy="0"/>
          <a:chOff x="0" y="0"/>
          <a:chExt cx="0" cy="0"/>
        </a:xfrm>
      </p:grpSpPr>
      <p:sp>
        <p:nvSpPr>
          <p:cNvPr id="184" name="Google Shape;184;p36"/>
          <p:cNvSpPr txBox="1">
            <a:spLocks noGrp="1"/>
          </p:cNvSpPr>
          <p:nvPr>
            <p:ph type="title"/>
          </p:nvPr>
        </p:nvSpPr>
        <p:spPr>
          <a:xfrm>
            <a:off x="270000" y="216425"/>
            <a:ext cx="5865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Teacher wellbeing and engagement</a:t>
            </a:r>
            <a:endParaRPr dirty="0"/>
          </a:p>
        </p:txBody>
      </p:sp>
      <p:sp>
        <p:nvSpPr>
          <p:cNvPr id="185" name="Google Shape;185;p36"/>
          <p:cNvSpPr txBox="1">
            <a:spLocks noGrp="1"/>
          </p:cNvSpPr>
          <p:nvPr>
            <p:ph type="body" idx="1"/>
          </p:nvPr>
        </p:nvSpPr>
        <p:spPr>
          <a:xfrm>
            <a:off x="270000" y="914400"/>
            <a:ext cx="79473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Relationships education and health education cover a wide range of topics, some of which individual teachers might find personally challenging in different ways. </a:t>
            </a:r>
            <a:endParaRPr sz="1800" dirty="0"/>
          </a:p>
          <a:p>
            <a:pPr marL="0" lvl="0" indent="0" algn="l" rtl="0">
              <a:spcBef>
                <a:spcPts val="1600"/>
              </a:spcBef>
              <a:spcAft>
                <a:spcPts val="0"/>
              </a:spcAft>
              <a:buNone/>
            </a:pPr>
            <a:r>
              <a:rPr lang="en-GB" sz="1800" dirty="0"/>
              <a:t>It is important to feel you can ask for support or raise questions if: </a:t>
            </a:r>
            <a:endParaRPr sz="1800" dirty="0"/>
          </a:p>
          <a:p>
            <a:pPr marL="457200" lvl="0" indent="-342900" algn="l" rtl="0">
              <a:spcBef>
                <a:spcPts val="1600"/>
              </a:spcBef>
              <a:spcAft>
                <a:spcPts val="0"/>
              </a:spcAft>
              <a:buSzPts val="1800"/>
              <a:buChar char="●"/>
            </a:pPr>
            <a:r>
              <a:rPr lang="en-GB" sz="1800" b="1" dirty="0"/>
              <a:t>you have personal experience</a:t>
            </a:r>
            <a:r>
              <a:rPr lang="en-GB" sz="1800" dirty="0"/>
              <a:t> of a topic which makes teaching that content particularly challenging for you</a:t>
            </a:r>
            <a:endParaRPr sz="1800" dirty="0"/>
          </a:p>
          <a:p>
            <a:pPr marL="457200" lvl="0" indent="-342900" algn="l" rtl="0">
              <a:spcBef>
                <a:spcPts val="0"/>
              </a:spcBef>
              <a:spcAft>
                <a:spcPts val="0"/>
              </a:spcAft>
              <a:buSzPts val="1800"/>
              <a:buChar char="●"/>
            </a:pPr>
            <a:r>
              <a:rPr lang="en-GB" sz="1800" b="1" dirty="0"/>
              <a:t>you have personal views</a:t>
            </a:r>
            <a:r>
              <a:rPr lang="en-GB" sz="1800" dirty="0"/>
              <a:t> on a topic that mean you need to discuss how you can ensure the teaching is delivered objectively</a:t>
            </a:r>
            <a:endParaRPr sz="1800" dirty="0"/>
          </a:p>
          <a:p>
            <a:pPr marL="0" lvl="0" indent="0" algn="l" rtl="0">
              <a:spcBef>
                <a:spcPts val="1600"/>
              </a:spcBef>
              <a:spcAft>
                <a:spcPts val="0"/>
              </a:spcAft>
              <a:buNone/>
            </a:pPr>
            <a:r>
              <a:rPr lang="en-GB" sz="1800" dirty="0"/>
              <a:t>Talk to you line manager, in the first instance, if you do need support.  </a:t>
            </a:r>
            <a:endParaRPr sz="1800" dirty="0"/>
          </a:p>
          <a:p>
            <a:pPr marL="0" lvl="0" indent="0" algn="l" rtl="0">
              <a:spcBef>
                <a:spcPts val="1600"/>
              </a:spcBef>
              <a:spcAft>
                <a:spcPts val="0"/>
              </a:spcAft>
              <a:buNone/>
            </a:pPr>
            <a:endParaRPr sz="1800" dirty="0"/>
          </a:p>
          <a:p>
            <a:pPr marL="0" lvl="0" indent="0" algn="l" rtl="0">
              <a:spcBef>
                <a:spcPts val="0"/>
              </a:spcBef>
              <a:spcAft>
                <a:spcPts val="0"/>
              </a:spcAft>
              <a:buNone/>
            </a:pPr>
            <a:endParaRPr sz="1800" dirty="0"/>
          </a:p>
        </p:txBody>
      </p:sp>
      <p:sp>
        <p:nvSpPr>
          <p:cNvPr id="186" name="Google Shape;186;p36"/>
          <p:cNvSpPr txBox="1">
            <a:spLocks noGrp="1"/>
          </p:cNvSpPr>
          <p:nvPr>
            <p:ph type="sldNum" idx="12"/>
          </p:nvPr>
        </p:nvSpPr>
        <p:spPr>
          <a:xfrm>
            <a:off x="3969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12</a:t>
            </a:fld>
            <a:endParaRPr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190"/>
        <p:cNvGrpSpPr/>
        <p:nvPr/>
      </p:nvGrpSpPr>
      <p:grpSpPr>
        <a:xfrm>
          <a:off x="0" y="0"/>
          <a:ext cx="0" cy="0"/>
          <a:chOff x="0" y="0"/>
          <a:chExt cx="0" cy="0"/>
        </a:xfrm>
      </p:grpSpPr>
      <p:sp>
        <p:nvSpPr>
          <p:cNvPr id="191" name="Google Shape;191;p37"/>
          <p:cNvSpPr txBox="1">
            <a:spLocks noGrp="1"/>
          </p:cNvSpPr>
          <p:nvPr>
            <p:ph type="title"/>
          </p:nvPr>
        </p:nvSpPr>
        <p:spPr>
          <a:prstGeom prst="rect">
            <a:avLst/>
          </a:prstGeom>
          <a:solidFill>
            <a:schemeClr val="accent1"/>
          </a:solidFill>
        </p:spPr>
        <p:txBody>
          <a:bodyPr spcFirstLastPara="1" wrap="square" lIns="91425" tIns="91425" rIns="91425" bIns="91425" anchor="ctr" anchorCtr="0">
            <a:noAutofit/>
          </a:bodyPr>
          <a:lstStyle/>
          <a:p>
            <a:pPr marL="0" lvl="0" indent="0" algn="ctr" rtl="0">
              <a:spcBef>
                <a:spcPts val="0"/>
              </a:spcBef>
              <a:spcAft>
                <a:spcPts val="0"/>
              </a:spcAft>
              <a:buNone/>
            </a:pPr>
            <a:r>
              <a:rPr lang="en-GB" dirty="0">
                <a:solidFill>
                  <a:srgbClr val="FFFFFF"/>
                </a:solidFill>
              </a:rPr>
              <a:t>Safeguarding and ground rules</a:t>
            </a:r>
            <a:endParaRPr dirty="0">
              <a:solidFill>
                <a:srgbClr val="FFFFFF"/>
              </a:solidFill>
            </a:endParaRPr>
          </a:p>
        </p:txBody>
      </p:sp>
      <p:sp>
        <p:nvSpPr>
          <p:cNvPr id="192" name="Google Shape;192;p37"/>
          <p:cNvSpPr txBox="1">
            <a:spLocks noGrp="1"/>
          </p:cNvSpPr>
          <p:nvPr>
            <p:ph type="sldNum" idx="12"/>
          </p:nvPr>
        </p:nvSpPr>
        <p:spPr>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13</a:t>
            </a:fld>
            <a:endParaRPr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196"/>
        <p:cNvGrpSpPr/>
        <p:nvPr/>
      </p:nvGrpSpPr>
      <p:grpSpPr>
        <a:xfrm>
          <a:off x="0" y="0"/>
          <a:ext cx="0" cy="0"/>
          <a:chOff x="0" y="0"/>
          <a:chExt cx="0" cy="0"/>
        </a:xfrm>
      </p:grpSpPr>
      <p:sp>
        <p:nvSpPr>
          <p:cNvPr id="197" name="Google Shape;197;p38"/>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solidFill>
                  <a:schemeClr val="accent1"/>
                </a:solidFill>
              </a:rPr>
              <a:t>Safeguarding</a:t>
            </a:r>
            <a:endParaRPr dirty="0">
              <a:solidFill>
                <a:schemeClr val="accent1"/>
              </a:solidFill>
            </a:endParaRPr>
          </a:p>
        </p:txBody>
      </p:sp>
      <p:sp>
        <p:nvSpPr>
          <p:cNvPr id="198" name="Google Shape;198;p38"/>
          <p:cNvSpPr txBox="1">
            <a:spLocks noGrp="1"/>
          </p:cNvSpPr>
          <p:nvPr>
            <p:ph type="body" idx="1"/>
          </p:nvPr>
        </p:nvSpPr>
        <p:spPr>
          <a:xfrm>
            <a:off x="270000" y="914400"/>
            <a:ext cx="7947300" cy="37713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400"/>
              <a:buNone/>
            </a:pPr>
            <a:r>
              <a:rPr lang="en-GB" sz="1800" dirty="0">
                <a:solidFill>
                  <a:schemeClr val="tx1"/>
                </a:solidFill>
              </a:rPr>
              <a:t>Pupils may be affected by issues discussed in lessons. Let your child protection/pastoral/safeguarding lead know what you are teaching so they can speak to pupils, including those with adverse childhood experiences. </a:t>
            </a:r>
            <a:endParaRPr sz="1800" dirty="0">
              <a:solidFill>
                <a:schemeClr val="tx1"/>
              </a:solidFill>
            </a:endParaRPr>
          </a:p>
          <a:p>
            <a:pPr marL="0" lvl="0" indent="0" algn="l" rtl="0">
              <a:lnSpc>
                <a:spcPct val="115000"/>
              </a:lnSpc>
              <a:spcBef>
                <a:spcPts val="1600"/>
              </a:spcBef>
              <a:spcAft>
                <a:spcPts val="0"/>
              </a:spcAft>
              <a:buSzPts val="1400"/>
              <a:buNone/>
            </a:pPr>
            <a:r>
              <a:rPr lang="en-GB" sz="1800" dirty="0">
                <a:solidFill>
                  <a:schemeClr val="tx1"/>
                </a:solidFill>
              </a:rPr>
              <a:t>Also make sure you follow safeguarding procedures, including:</a:t>
            </a:r>
            <a:endParaRPr sz="1800" dirty="0">
              <a:solidFill>
                <a:schemeClr val="tx1"/>
              </a:solidFill>
            </a:endParaRPr>
          </a:p>
          <a:p>
            <a:pPr marL="457200" lvl="0" indent="-342900" algn="l" rtl="0">
              <a:lnSpc>
                <a:spcPct val="115000"/>
              </a:lnSpc>
              <a:spcBef>
                <a:spcPts val="1600"/>
              </a:spcBef>
              <a:spcAft>
                <a:spcPts val="0"/>
              </a:spcAft>
              <a:buSzPts val="1800"/>
              <a:buChar char="●"/>
            </a:pPr>
            <a:r>
              <a:rPr lang="en-GB" sz="1800" b="1" dirty="0">
                <a:solidFill>
                  <a:schemeClr val="tx1"/>
                </a:solidFill>
              </a:rPr>
              <a:t>setting ground rules</a:t>
            </a:r>
            <a:r>
              <a:rPr lang="en-GB" sz="1800" dirty="0">
                <a:solidFill>
                  <a:schemeClr val="tx1"/>
                </a:solidFill>
              </a:rPr>
              <a:t> for lessons, where needed, particularly around not sharing personal information</a:t>
            </a:r>
            <a:endParaRPr sz="1800" dirty="0">
              <a:solidFill>
                <a:schemeClr val="tx1"/>
              </a:solidFill>
            </a:endParaRPr>
          </a:p>
          <a:p>
            <a:pPr marL="457200" lvl="0" indent="-342900" algn="l" rtl="0">
              <a:lnSpc>
                <a:spcPct val="115000"/>
              </a:lnSpc>
              <a:spcBef>
                <a:spcPts val="0"/>
              </a:spcBef>
              <a:spcAft>
                <a:spcPts val="0"/>
              </a:spcAft>
              <a:buSzPts val="1800"/>
              <a:buChar char="●"/>
            </a:pPr>
            <a:r>
              <a:rPr lang="en-GB" b="1" dirty="0">
                <a:solidFill>
                  <a:schemeClr val="tx1"/>
                </a:solidFill>
              </a:rPr>
              <a:t>stopping discussions</a:t>
            </a:r>
            <a:r>
              <a:rPr lang="en-GB" sz="1800" b="1" dirty="0">
                <a:solidFill>
                  <a:schemeClr val="tx1"/>
                </a:solidFill>
              </a:rPr>
              <a:t> if personal information is shared</a:t>
            </a:r>
            <a:r>
              <a:rPr lang="en-GB" sz="1800" dirty="0">
                <a:solidFill>
                  <a:schemeClr val="tx1"/>
                </a:solidFill>
              </a:rPr>
              <a:t> in lessons and following up with pupils later where needed</a:t>
            </a:r>
            <a:endParaRPr sz="1800" dirty="0">
              <a:solidFill>
                <a:schemeClr val="tx1"/>
              </a:solidFill>
            </a:endParaRPr>
          </a:p>
          <a:p>
            <a:pPr marL="457200" lvl="0" indent="-342900" algn="l" rtl="0">
              <a:lnSpc>
                <a:spcPct val="115000"/>
              </a:lnSpc>
              <a:spcBef>
                <a:spcPts val="0"/>
              </a:spcBef>
              <a:spcAft>
                <a:spcPts val="0"/>
              </a:spcAft>
              <a:buSzPts val="1800"/>
              <a:buChar char="●"/>
            </a:pPr>
            <a:r>
              <a:rPr lang="en-GB" sz="1800" b="1" dirty="0">
                <a:solidFill>
                  <a:schemeClr val="tx1"/>
                </a:solidFill>
              </a:rPr>
              <a:t>not promising confidentiality</a:t>
            </a:r>
            <a:r>
              <a:rPr lang="en-GB" sz="1800" dirty="0">
                <a:solidFill>
                  <a:schemeClr val="tx1"/>
                </a:solidFill>
              </a:rPr>
              <a:t> if a pupil confides something concerning</a:t>
            </a:r>
            <a:endParaRPr sz="1800" dirty="0">
              <a:solidFill>
                <a:schemeClr val="tx1"/>
              </a:solidFill>
            </a:endParaRPr>
          </a:p>
          <a:p>
            <a:pPr marL="457200" lvl="0" indent="-342900" algn="l" rtl="0">
              <a:lnSpc>
                <a:spcPct val="115000"/>
              </a:lnSpc>
              <a:spcBef>
                <a:spcPts val="0"/>
              </a:spcBef>
              <a:spcAft>
                <a:spcPts val="0"/>
              </a:spcAft>
              <a:buSzPts val="1800"/>
              <a:buChar char="●"/>
            </a:pPr>
            <a:r>
              <a:rPr lang="en-GB" sz="1800" b="1" dirty="0">
                <a:solidFill>
                  <a:schemeClr val="tx1"/>
                </a:solidFill>
              </a:rPr>
              <a:t>telling pupils they can ask for help </a:t>
            </a:r>
            <a:r>
              <a:rPr lang="en-GB" sz="1800" dirty="0">
                <a:solidFill>
                  <a:schemeClr val="tx1"/>
                </a:solidFill>
              </a:rPr>
              <a:t>and they will be taken seriously</a:t>
            </a:r>
            <a:endParaRPr sz="1800" dirty="0">
              <a:solidFill>
                <a:schemeClr val="tx1"/>
              </a:solidFill>
            </a:endParaRPr>
          </a:p>
          <a:p>
            <a:pPr marL="0" lvl="0" indent="0" algn="l" rtl="0">
              <a:lnSpc>
                <a:spcPct val="115000"/>
              </a:lnSpc>
              <a:spcBef>
                <a:spcPts val="1600"/>
              </a:spcBef>
              <a:spcAft>
                <a:spcPts val="0"/>
              </a:spcAft>
              <a:buSzPts val="1400"/>
              <a:buNone/>
            </a:pPr>
            <a:endParaRPr sz="1800" dirty="0"/>
          </a:p>
          <a:p>
            <a:pPr marL="0" lvl="0" indent="0" algn="l" rtl="0">
              <a:lnSpc>
                <a:spcPct val="115000"/>
              </a:lnSpc>
              <a:spcBef>
                <a:spcPts val="0"/>
              </a:spcBef>
              <a:spcAft>
                <a:spcPts val="0"/>
              </a:spcAft>
              <a:buSzPts val="1400"/>
              <a:buNone/>
            </a:pPr>
            <a:endParaRPr sz="1800" dirty="0"/>
          </a:p>
        </p:txBody>
      </p:sp>
      <p:sp>
        <p:nvSpPr>
          <p:cNvPr id="199" name="Google Shape;199;p38"/>
          <p:cNvSpPr txBox="1">
            <a:spLocks noGrp="1"/>
          </p:cNvSpPr>
          <p:nvPr>
            <p:ph type="sldNum" idx="12"/>
          </p:nvPr>
        </p:nvSpPr>
        <p:spPr>
          <a:xfrm>
            <a:off x="4269400" y="4810975"/>
            <a:ext cx="3936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14</a:t>
            </a:fld>
            <a:endParaRPr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203"/>
        <p:cNvGrpSpPr/>
        <p:nvPr/>
      </p:nvGrpSpPr>
      <p:grpSpPr>
        <a:xfrm>
          <a:off x="0" y="0"/>
          <a:ext cx="0" cy="0"/>
          <a:chOff x="0" y="0"/>
          <a:chExt cx="0" cy="0"/>
        </a:xfrm>
      </p:grpSpPr>
      <p:sp>
        <p:nvSpPr>
          <p:cNvPr id="204" name="Google Shape;204;p39"/>
          <p:cNvSpPr txBox="1">
            <a:spLocks noGrp="1"/>
          </p:cNvSpPr>
          <p:nvPr>
            <p:ph type="title"/>
          </p:nvPr>
        </p:nvSpPr>
        <p:spPr>
          <a:xfrm>
            <a:off x="270000" y="216425"/>
            <a:ext cx="86868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solidFill>
                  <a:schemeClr val="accent1"/>
                </a:solidFill>
              </a:rPr>
              <a:t>Create class ground rules</a:t>
            </a:r>
            <a:endParaRPr dirty="0">
              <a:solidFill>
                <a:schemeClr val="accent1"/>
              </a:solidFill>
            </a:endParaRPr>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p:txBody>
      </p:sp>
      <p:sp>
        <p:nvSpPr>
          <p:cNvPr id="205" name="Google Shape;205;p39"/>
          <p:cNvSpPr txBox="1">
            <a:spLocks noGrp="1"/>
          </p:cNvSpPr>
          <p:nvPr>
            <p:ph type="body" idx="1"/>
          </p:nvPr>
        </p:nvSpPr>
        <p:spPr>
          <a:xfrm>
            <a:off x="270000" y="914400"/>
            <a:ext cx="7380000" cy="37713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400"/>
              <a:buNone/>
            </a:pPr>
            <a:r>
              <a:rPr lang="en-GB" sz="1800" dirty="0">
                <a:solidFill>
                  <a:schemeClr val="tx1"/>
                </a:solidFill>
              </a:rPr>
              <a:t>Clear class ground rules can help when teaching about sensitive topics. They also support confidentiality and safeguarding of pupils. </a:t>
            </a:r>
            <a:endParaRPr sz="1800" dirty="0">
              <a:solidFill>
                <a:schemeClr val="tx1"/>
              </a:solidFill>
            </a:endParaRPr>
          </a:p>
          <a:p>
            <a:pPr marL="0" lvl="0" indent="0" algn="l" rtl="0">
              <a:lnSpc>
                <a:spcPct val="115000"/>
              </a:lnSpc>
              <a:spcBef>
                <a:spcPts val="1600"/>
              </a:spcBef>
              <a:spcAft>
                <a:spcPts val="0"/>
              </a:spcAft>
              <a:buSzPts val="1400"/>
              <a:buNone/>
            </a:pPr>
            <a:r>
              <a:rPr lang="en-GB" sz="1800" dirty="0">
                <a:solidFill>
                  <a:schemeClr val="tx1"/>
                </a:solidFill>
              </a:rPr>
              <a:t>Good practice is for ground rules to be: </a:t>
            </a:r>
            <a:endParaRPr sz="1800" dirty="0">
              <a:solidFill>
                <a:schemeClr val="tx1"/>
              </a:solidFill>
            </a:endParaRPr>
          </a:p>
          <a:p>
            <a:pPr marL="457200" lvl="0" indent="-342900" algn="l" rtl="0">
              <a:lnSpc>
                <a:spcPct val="115000"/>
              </a:lnSpc>
              <a:spcBef>
                <a:spcPts val="1600"/>
              </a:spcBef>
              <a:spcAft>
                <a:spcPts val="0"/>
              </a:spcAft>
              <a:buSzPts val="1800"/>
              <a:buChar char="●"/>
            </a:pPr>
            <a:r>
              <a:rPr lang="en-GB" sz="1800" b="1" dirty="0">
                <a:solidFill>
                  <a:schemeClr val="tx1"/>
                </a:solidFill>
              </a:rPr>
              <a:t>discussed</a:t>
            </a:r>
            <a:r>
              <a:rPr lang="en-GB" sz="1800" dirty="0">
                <a:solidFill>
                  <a:schemeClr val="tx1"/>
                </a:solidFill>
              </a:rPr>
              <a:t> and understood by all</a:t>
            </a:r>
            <a:endParaRPr sz="1800" dirty="0">
              <a:solidFill>
                <a:schemeClr val="tx1"/>
              </a:solidFill>
            </a:endParaRPr>
          </a:p>
          <a:p>
            <a:pPr marL="457200" lvl="0" indent="-342900" algn="l" rtl="0">
              <a:lnSpc>
                <a:spcPct val="115000"/>
              </a:lnSpc>
              <a:spcBef>
                <a:spcPts val="0"/>
              </a:spcBef>
              <a:spcAft>
                <a:spcPts val="0"/>
              </a:spcAft>
              <a:buSzPts val="1800"/>
              <a:buChar char="●"/>
            </a:pPr>
            <a:r>
              <a:rPr lang="en-GB" sz="1800" b="1" dirty="0">
                <a:solidFill>
                  <a:schemeClr val="tx1"/>
                </a:solidFill>
              </a:rPr>
              <a:t>clear</a:t>
            </a:r>
            <a:r>
              <a:rPr lang="en-GB" sz="1800" dirty="0">
                <a:solidFill>
                  <a:schemeClr val="tx1"/>
                </a:solidFill>
              </a:rPr>
              <a:t> and practical</a:t>
            </a:r>
            <a:endParaRPr sz="1800" dirty="0">
              <a:solidFill>
                <a:schemeClr val="tx1"/>
              </a:solidFill>
            </a:endParaRPr>
          </a:p>
          <a:p>
            <a:pPr marL="457200" lvl="0" indent="-342900" algn="l" rtl="0">
              <a:lnSpc>
                <a:spcPct val="115000"/>
              </a:lnSpc>
              <a:spcBef>
                <a:spcPts val="0"/>
              </a:spcBef>
              <a:spcAft>
                <a:spcPts val="0"/>
              </a:spcAft>
              <a:buSzPts val="1800"/>
              <a:buChar char="●"/>
            </a:pPr>
            <a:r>
              <a:rPr lang="en-GB" sz="1800" b="1" dirty="0">
                <a:solidFill>
                  <a:schemeClr val="tx1"/>
                </a:solidFill>
              </a:rPr>
              <a:t>modelled</a:t>
            </a:r>
            <a:r>
              <a:rPr lang="en-GB" sz="1800" dirty="0">
                <a:solidFill>
                  <a:schemeClr val="tx1"/>
                </a:solidFill>
              </a:rPr>
              <a:t> by the teacher</a:t>
            </a:r>
            <a:endParaRPr sz="1800" dirty="0">
              <a:solidFill>
                <a:schemeClr val="tx1"/>
              </a:solidFill>
            </a:endParaRPr>
          </a:p>
          <a:p>
            <a:pPr marL="457200" lvl="0" indent="-342900" algn="l" rtl="0">
              <a:lnSpc>
                <a:spcPct val="115000"/>
              </a:lnSpc>
              <a:spcBef>
                <a:spcPts val="0"/>
              </a:spcBef>
              <a:spcAft>
                <a:spcPts val="0"/>
              </a:spcAft>
              <a:buSzPts val="1800"/>
              <a:buChar char="●"/>
            </a:pPr>
            <a:r>
              <a:rPr lang="en-GB" sz="1800" b="1" dirty="0">
                <a:solidFill>
                  <a:schemeClr val="tx1"/>
                </a:solidFill>
              </a:rPr>
              <a:t>followed</a:t>
            </a:r>
            <a:r>
              <a:rPr lang="en-GB" sz="1800" dirty="0">
                <a:solidFill>
                  <a:schemeClr val="tx1"/>
                </a:solidFill>
              </a:rPr>
              <a:t> consistently and enforced </a:t>
            </a:r>
            <a:endParaRPr sz="1800" dirty="0">
              <a:solidFill>
                <a:schemeClr val="tx1"/>
              </a:solidFill>
            </a:endParaRPr>
          </a:p>
          <a:p>
            <a:pPr marL="457200" lvl="0" indent="-342900" algn="l" rtl="0">
              <a:lnSpc>
                <a:spcPct val="115000"/>
              </a:lnSpc>
              <a:spcBef>
                <a:spcPts val="0"/>
              </a:spcBef>
              <a:spcAft>
                <a:spcPts val="0"/>
              </a:spcAft>
              <a:buSzPts val="1800"/>
              <a:buChar char="●"/>
            </a:pPr>
            <a:r>
              <a:rPr lang="en-GB" sz="1800" b="1" dirty="0">
                <a:solidFill>
                  <a:schemeClr val="tx1"/>
                </a:solidFill>
              </a:rPr>
              <a:t>updated</a:t>
            </a:r>
            <a:r>
              <a:rPr lang="en-GB" sz="1800" dirty="0">
                <a:solidFill>
                  <a:schemeClr val="tx1"/>
                </a:solidFill>
              </a:rPr>
              <a:t> when needed</a:t>
            </a:r>
            <a:endParaRPr sz="1800" dirty="0">
              <a:solidFill>
                <a:schemeClr val="tx1"/>
              </a:solidFill>
            </a:endParaRPr>
          </a:p>
          <a:p>
            <a:pPr marL="457200" lvl="0" indent="-342900" algn="l" rtl="0">
              <a:lnSpc>
                <a:spcPct val="115000"/>
              </a:lnSpc>
              <a:spcBef>
                <a:spcPts val="0"/>
              </a:spcBef>
              <a:spcAft>
                <a:spcPts val="0"/>
              </a:spcAft>
              <a:buSzPts val="1800"/>
              <a:buChar char="●"/>
            </a:pPr>
            <a:r>
              <a:rPr lang="en-GB" sz="1800" b="1" dirty="0">
                <a:solidFill>
                  <a:schemeClr val="tx1"/>
                </a:solidFill>
              </a:rPr>
              <a:t>visible</a:t>
            </a:r>
            <a:r>
              <a:rPr lang="en-GB" sz="1800" dirty="0">
                <a:solidFill>
                  <a:schemeClr val="tx1"/>
                </a:solidFill>
              </a:rPr>
              <a:t> in lessons (for example, posters)</a:t>
            </a:r>
            <a:endParaRPr sz="1800" dirty="0">
              <a:solidFill>
                <a:schemeClr val="tx1"/>
              </a:solidFill>
            </a:endParaRPr>
          </a:p>
          <a:p>
            <a:pPr marL="0" lvl="0" indent="0" algn="l" rtl="0">
              <a:lnSpc>
                <a:spcPct val="115000"/>
              </a:lnSpc>
              <a:spcBef>
                <a:spcPts val="1600"/>
              </a:spcBef>
              <a:spcAft>
                <a:spcPts val="1600"/>
              </a:spcAft>
              <a:buSzPts val="1400"/>
              <a:buNone/>
            </a:pPr>
            <a:endParaRPr sz="1800" dirty="0"/>
          </a:p>
        </p:txBody>
      </p:sp>
      <p:sp>
        <p:nvSpPr>
          <p:cNvPr id="206" name="Google Shape;206;p39"/>
          <p:cNvSpPr txBox="1">
            <a:spLocks noGrp="1"/>
          </p:cNvSpPr>
          <p:nvPr>
            <p:ph type="sldNum" idx="12"/>
          </p:nvPr>
        </p:nvSpPr>
        <p:spPr>
          <a:xfrm>
            <a:off x="4306525" y="4810975"/>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15</a:t>
            </a:fld>
            <a:endParaRPr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210"/>
        <p:cNvGrpSpPr/>
        <p:nvPr/>
      </p:nvGrpSpPr>
      <p:grpSpPr>
        <a:xfrm>
          <a:off x="0" y="0"/>
          <a:ext cx="0" cy="0"/>
          <a:chOff x="0" y="0"/>
          <a:chExt cx="0" cy="0"/>
        </a:xfrm>
      </p:grpSpPr>
      <p:sp>
        <p:nvSpPr>
          <p:cNvPr id="211" name="Google Shape;211;p40"/>
          <p:cNvSpPr txBox="1">
            <a:spLocks noGrp="1"/>
          </p:cNvSpPr>
          <p:nvPr>
            <p:ph type="title"/>
          </p:nvPr>
        </p:nvSpPr>
        <p:spPr>
          <a:xfrm>
            <a:off x="270000" y="216425"/>
            <a:ext cx="86868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solidFill>
                  <a:schemeClr val="accent1"/>
                </a:solidFill>
              </a:rPr>
              <a:t>Example ground rules</a:t>
            </a:r>
            <a:endParaRPr dirty="0">
              <a:solidFill>
                <a:schemeClr val="accent1"/>
              </a:solidFill>
            </a:endParaRPr>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p:txBody>
      </p:sp>
      <p:sp>
        <p:nvSpPr>
          <p:cNvPr id="212" name="Google Shape;212;p40"/>
          <p:cNvSpPr txBox="1">
            <a:spLocks noGrp="1"/>
          </p:cNvSpPr>
          <p:nvPr>
            <p:ph type="body" idx="1"/>
          </p:nvPr>
        </p:nvSpPr>
        <p:spPr>
          <a:xfrm>
            <a:off x="270000" y="914400"/>
            <a:ext cx="7380000" cy="37713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Font typeface="Arial"/>
              <a:buNone/>
            </a:pPr>
            <a:r>
              <a:rPr lang="en-GB" sz="1800" b="1" dirty="0">
                <a:solidFill>
                  <a:schemeClr val="tx1"/>
                </a:solidFill>
              </a:rPr>
              <a:t>Respect privacy</a:t>
            </a:r>
            <a:r>
              <a:rPr lang="en-GB" sz="1800" dirty="0">
                <a:solidFill>
                  <a:schemeClr val="tx1"/>
                </a:solidFill>
              </a:rPr>
              <a:t>. We can discuss examples but don’t use names or descriptions that identify anyone, including ourselves. We never put anyone ‘on the spot’ (no personal questions or pressure to answer).</a:t>
            </a:r>
            <a:endParaRPr sz="1800" dirty="0">
              <a:solidFill>
                <a:schemeClr val="tx1"/>
              </a:solidFill>
            </a:endParaRPr>
          </a:p>
          <a:p>
            <a:pPr marL="0" lvl="0" indent="0" algn="l" rtl="0">
              <a:lnSpc>
                <a:spcPct val="115000"/>
              </a:lnSpc>
              <a:spcBef>
                <a:spcPts val="1600"/>
              </a:spcBef>
              <a:spcAft>
                <a:spcPts val="0"/>
              </a:spcAft>
              <a:buClr>
                <a:schemeClr val="dk1"/>
              </a:buClr>
              <a:buSzPts val="1100"/>
              <a:buFont typeface="Arial"/>
              <a:buNone/>
            </a:pPr>
            <a:r>
              <a:rPr lang="en-GB" sz="1800" b="1" dirty="0">
                <a:solidFill>
                  <a:schemeClr val="tx1"/>
                </a:solidFill>
              </a:rPr>
              <a:t>Listen to others</a:t>
            </a:r>
            <a:r>
              <a:rPr lang="en-GB" sz="1800" dirty="0">
                <a:solidFill>
                  <a:schemeClr val="tx1"/>
                </a:solidFill>
              </a:rPr>
              <a:t>. </a:t>
            </a:r>
            <a:r>
              <a:rPr lang="en-GB" dirty="0">
                <a:solidFill>
                  <a:schemeClr val="tx1"/>
                </a:solidFill>
              </a:rPr>
              <a:t>It is</a:t>
            </a:r>
            <a:r>
              <a:rPr lang="en-GB" sz="1800" dirty="0">
                <a:solidFill>
                  <a:schemeClr val="tx1"/>
                </a:solidFill>
              </a:rPr>
              <a:t> okay to challenge a view or disagree, but we listen properly before making assumptions or deciding how to respond. Everyone has the right to feel listened to. </a:t>
            </a:r>
            <a:endParaRPr sz="1800" dirty="0">
              <a:solidFill>
                <a:schemeClr val="tx1"/>
              </a:solidFill>
            </a:endParaRPr>
          </a:p>
          <a:p>
            <a:pPr marL="0" lvl="0" indent="0" algn="l" rtl="0">
              <a:lnSpc>
                <a:spcPct val="115000"/>
              </a:lnSpc>
              <a:spcBef>
                <a:spcPts val="1600"/>
              </a:spcBef>
              <a:spcAft>
                <a:spcPts val="0"/>
              </a:spcAft>
              <a:buClr>
                <a:schemeClr val="dk1"/>
              </a:buClr>
              <a:buSzPts val="1100"/>
              <a:buFont typeface="Arial"/>
              <a:buNone/>
            </a:pPr>
            <a:r>
              <a:rPr lang="en-GB" sz="1800" b="1" dirty="0">
                <a:solidFill>
                  <a:schemeClr val="tx1"/>
                </a:solidFill>
              </a:rPr>
              <a:t>No judgement</a:t>
            </a:r>
            <a:r>
              <a:rPr lang="en-GB" sz="1800" dirty="0">
                <a:solidFill>
                  <a:schemeClr val="tx1"/>
                </a:solidFill>
              </a:rPr>
              <a:t>. We can explore beliefs and misunderstandings about a topic without fear of being judged. </a:t>
            </a:r>
            <a:endParaRPr sz="1800" dirty="0">
              <a:solidFill>
                <a:schemeClr val="tx1"/>
              </a:solidFill>
            </a:endParaRPr>
          </a:p>
          <a:p>
            <a:pPr marL="0" lvl="0" indent="0" algn="l" rtl="0">
              <a:lnSpc>
                <a:spcPct val="115000"/>
              </a:lnSpc>
              <a:spcBef>
                <a:spcPts val="1600"/>
              </a:spcBef>
              <a:spcAft>
                <a:spcPts val="1600"/>
              </a:spcAft>
              <a:buClr>
                <a:schemeClr val="dk1"/>
              </a:buClr>
              <a:buSzPts val="1100"/>
              <a:buFont typeface="Arial"/>
              <a:buNone/>
            </a:pPr>
            <a:r>
              <a:rPr lang="en-GB" sz="1800" b="1" dirty="0">
                <a:solidFill>
                  <a:schemeClr val="tx1"/>
                </a:solidFill>
              </a:rPr>
              <a:t>Right to pass</a:t>
            </a:r>
            <a:r>
              <a:rPr lang="en-GB" sz="1800" dirty="0">
                <a:solidFill>
                  <a:schemeClr val="tx1"/>
                </a:solidFill>
              </a:rPr>
              <a:t>. Every pupil has the right to choose not to answer a question or join the discussion if a topic makes them uncomfortable.</a:t>
            </a:r>
            <a:endParaRPr sz="1800" dirty="0">
              <a:solidFill>
                <a:schemeClr val="tx1"/>
              </a:solidFill>
            </a:endParaRPr>
          </a:p>
        </p:txBody>
      </p:sp>
      <p:sp>
        <p:nvSpPr>
          <p:cNvPr id="213" name="Google Shape;213;p40"/>
          <p:cNvSpPr txBox="1">
            <a:spLocks noGrp="1"/>
          </p:cNvSpPr>
          <p:nvPr>
            <p:ph type="sldNum" idx="12"/>
          </p:nvPr>
        </p:nvSpPr>
        <p:spPr>
          <a:xfrm>
            <a:off x="4306525" y="4810975"/>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16</a:t>
            </a:fld>
            <a:endParaRPr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217"/>
        <p:cNvGrpSpPr/>
        <p:nvPr/>
      </p:nvGrpSpPr>
      <p:grpSpPr>
        <a:xfrm>
          <a:off x="0" y="0"/>
          <a:ext cx="0" cy="0"/>
          <a:chOff x="0" y="0"/>
          <a:chExt cx="0" cy="0"/>
        </a:xfrm>
      </p:grpSpPr>
      <p:sp>
        <p:nvSpPr>
          <p:cNvPr id="218" name="Google Shape;218;p41"/>
          <p:cNvSpPr txBox="1">
            <a:spLocks noGrp="1"/>
          </p:cNvSpPr>
          <p:nvPr>
            <p:ph type="title"/>
          </p:nvPr>
        </p:nvSpPr>
        <p:spPr>
          <a:prstGeom prst="rect">
            <a:avLst/>
          </a:prstGeom>
          <a:solidFill>
            <a:schemeClr val="accent1"/>
          </a:solidFill>
          <a:ln>
            <a:noFill/>
          </a:ln>
        </p:spPr>
        <p:txBody>
          <a:bodyPr spcFirstLastPara="1" wrap="square" lIns="91425" tIns="91425" rIns="91425" bIns="91425" anchor="ctr" anchorCtr="0">
            <a:noAutofit/>
          </a:bodyPr>
          <a:lstStyle/>
          <a:p>
            <a:pPr marL="0" lvl="0" indent="0" algn="ctr" rtl="0">
              <a:lnSpc>
                <a:spcPct val="100000"/>
              </a:lnSpc>
              <a:spcBef>
                <a:spcPts val="0"/>
              </a:spcBef>
              <a:spcAft>
                <a:spcPts val="0"/>
              </a:spcAft>
              <a:buSzPts val="3600"/>
              <a:buNone/>
            </a:pPr>
            <a:r>
              <a:rPr lang="en-GB" dirty="0">
                <a:solidFill>
                  <a:srgbClr val="FFFFFF"/>
                </a:solidFill>
              </a:rPr>
              <a:t>Primary curriculum</a:t>
            </a:r>
            <a:endParaRPr dirty="0">
              <a:solidFill>
                <a:srgbClr val="FFFFFF"/>
              </a:solidFill>
            </a:endParaRPr>
          </a:p>
        </p:txBody>
      </p:sp>
      <p:sp>
        <p:nvSpPr>
          <p:cNvPr id="219" name="Google Shape;219;p41"/>
          <p:cNvSpPr txBox="1">
            <a:spLocks noGrp="1"/>
          </p:cNvSpPr>
          <p:nvPr>
            <p:ph type="sldNum" idx="12"/>
          </p:nvPr>
        </p:nvSpPr>
        <p:spPr>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17</a:t>
            </a:fld>
            <a:endParaRPr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223"/>
        <p:cNvGrpSpPr/>
        <p:nvPr/>
      </p:nvGrpSpPr>
      <p:grpSpPr>
        <a:xfrm>
          <a:off x="0" y="0"/>
          <a:ext cx="0" cy="0"/>
          <a:chOff x="0" y="0"/>
          <a:chExt cx="0" cy="0"/>
        </a:xfrm>
      </p:grpSpPr>
      <p:sp>
        <p:nvSpPr>
          <p:cNvPr id="224" name="Google Shape;224;p42"/>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solidFill>
                  <a:schemeClr val="accent1"/>
                </a:solidFill>
              </a:rPr>
              <a:t>Introducing puberty</a:t>
            </a:r>
            <a:endParaRPr dirty="0">
              <a:solidFill>
                <a:schemeClr val="accent1"/>
              </a:solidFill>
            </a:endParaRPr>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p:txBody>
      </p:sp>
      <p:sp>
        <p:nvSpPr>
          <p:cNvPr id="228" name="Google Shape;228;p42"/>
          <p:cNvSpPr txBox="1">
            <a:spLocks noGrp="1"/>
          </p:cNvSpPr>
          <p:nvPr>
            <p:ph type="subTitle" idx="4294967295"/>
          </p:nvPr>
        </p:nvSpPr>
        <p:spPr>
          <a:xfrm>
            <a:off x="7796400" y="4454575"/>
            <a:ext cx="1077600" cy="472500"/>
          </a:xfrm>
          <a:prstGeom prst="rect">
            <a:avLst/>
          </a:prstGeom>
          <a:noFill/>
          <a:ln w="38100" cap="flat" cmpd="sng">
            <a:solidFill>
              <a:schemeClr val="accent6"/>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chemeClr val="accent6"/>
                </a:solidFill>
                <a:latin typeface="Arial"/>
                <a:ea typeface="Arial"/>
                <a:cs typeface="Arial"/>
                <a:sym typeface="Arial"/>
              </a:rPr>
              <a:t>Primary</a:t>
            </a:r>
            <a:endParaRPr sz="1800" b="0" i="0" u="none" strike="noStrike" cap="none" dirty="0">
              <a:solidFill>
                <a:schemeClr val="accent6"/>
              </a:solidFill>
              <a:latin typeface="Arial"/>
              <a:ea typeface="Arial"/>
              <a:cs typeface="Arial"/>
              <a:sym typeface="Arial"/>
            </a:endParaRPr>
          </a:p>
        </p:txBody>
      </p:sp>
      <p:sp>
        <p:nvSpPr>
          <p:cNvPr id="225" name="Google Shape;225;p42"/>
          <p:cNvSpPr txBox="1">
            <a:spLocks noGrp="1"/>
          </p:cNvSpPr>
          <p:nvPr>
            <p:ph type="body" idx="1"/>
          </p:nvPr>
        </p:nvSpPr>
        <p:spPr>
          <a:xfrm>
            <a:off x="270000" y="789000"/>
            <a:ext cx="577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400"/>
              <a:buNone/>
            </a:pPr>
            <a:r>
              <a:rPr lang="en-GB" dirty="0">
                <a:solidFill>
                  <a:schemeClr val="tx1"/>
                </a:solidFill>
              </a:rPr>
              <a:t>Teach that puberty is part of the human life cycle. It is the process of growing into an adult and becoming able to reproduce.</a:t>
            </a:r>
            <a:endParaRPr dirty="0">
              <a:solidFill>
                <a:schemeClr val="tx1"/>
              </a:solidFill>
            </a:endParaRPr>
          </a:p>
          <a:p>
            <a:pPr marL="0" lvl="0" indent="0" algn="l" rtl="0">
              <a:lnSpc>
                <a:spcPct val="115000"/>
              </a:lnSpc>
              <a:spcBef>
                <a:spcPts val="1000"/>
              </a:spcBef>
              <a:spcAft>
                <a:spcPts val="0"/>
              </a:spcAft>
              <a:buSzPts val="1400"/>
              <a:buNone/>
            </a:pPr>
            <a:r>
              <a:rPr lang="en-GB" sz="1800" dirty="0">
                <a:solidFill>
                  <a:schemeClr val="tx1"/>
                </a:solidFill>
              </a:rPr>
              <a:t>Explain</a:t>
            </a:r>
            <a:r>
              <a:rPr lang="en-GB" sz="1800" b="1" dirty="0">
                <a:solidFill>
                  <a:schemeClr val="tx1"/>
                </a:solidFill>
              </a:rPr>
              <a:t> </a:t>
            </a:r>
            <a:r>
              <a:rPr lang="en-GB" sz="1800" dirty="0">
                <a:solidFill>
                  <a:schemeClr val="tx1"/>
                </a:solidFill>
              </a:rPr>
              <a:t>that puberty </a:t>
            </a:r>
            <a:r>
              <a:rPr lang="en-GB" dirty="0">
                <a:solidFill>
                  <a:schemeClr val="tx1"/>
                </a:solidFill>
              </a:rPr>
              <a:t>usually starts</a:t>
            </a:r>
            <a:r>
              <a:rPr lang="en-GB" sz="1800" dirty="0">
                <a:solidFill>
                  <a:schemeClr val="tx1"/>
                </a:solidFill>
              </a:rPr>
              <a:t> between the ages of 8 and 1</a:t>
            </a:r>
            <a:r>
              <a:rPr lang="en-GB" dirty="0">
                <a:solidFill>
                  <a:schemeClr val="tx1"/>
                </a:solidFill>
              </a:rPr>
              <a:t>4</a:t>
            </a:r>
            <a:r>
              <a:rPr lang="en-GB" sz="1800" dirty="0">
                <a:solidFill>
                  <a:schemeClr val="tx1"/>
                </a:solidFill>
              </a:rPr>
              <a:t> </a:t>
            </a:r>
            <a:r>
              <a:rPr lang="en-GB" dirty="0">
                <a:solidFill>
                  <a:schemeClr val="tx1"/>
                </a:solidFill>
              </a:rPr>
              <a:t>and lasts for up to 4 years. C</a:t>
            </a:r>
            <a:r>
              <a:rPr lang="en-GB" sz="1800" dirty="0">
                <a:solidFill>
                  <a:schemeClr val="tx1"/>
                </a:solidFill>
              </a:rPr>
              <a:t>hildren will start puberty at different times. </a:t>
            </a:r>
            <a:r>
              <a:rPr lang="en-GB" dirty="0">
                <a:solidFill>
                  <a:schemeClr val="tx1"/>
                </a:solidFill>
              </a:rPr>
              <a:t>Girls usually start earlier than boys.</a:t>
            </a:r>
            <a:endParaRPr sz="1800" dirty="0">
              <a:solidFill>
                <a:schemeClr val="tx1"/>
              </a:solidFill>
            </a:endParaRPr>
          </a:p>
          <a:p>
            <a:pPr marL="0" lvl="0" indent="0" algn="l" rtl="0">
              <a:lnSpc>
                <a:spcPct val="115000"/>
              </a:lnSpc>
              <a:spcBef>
                <a:spcPts val="1600"/>
              </a:spcBef>
              <a:spcAft>
                <a:spcPts val="0"/>
              </a:spcAft>
              <a:buSzPts val="1400"/>
              <a:buNone/>
            </a:pPr>
            <a:r>
              <a:rPr lang="en-GB" dirty="0">
                <a:solidFill>
                  <a:schemeClr val="tx1"/>
                </a:solidFill>
              </a:rPr>
              <a:t>It is important to introduce all pupils to the idea of puberty before they are likely to start.</a:t>
            </a:r>
            <a:endParaRPr dirty="0">
              <a:solidFill>
                <a:schemeClr val="tx1"/>
              </a:solidFill>
            </a:endParaRPr>
          </a:p>
          <a:p>
            <a:pPr marL="0" lvl="0" indent="0" algn="l" rtl="0">
              <a:lnSpc>
                <a:spcPct val="115000"/>
              </a:lnSpc>
              <a:spcBef>
                <a:spcPts val="1600"/>
              </a:spcBef>
              <a:spcAft>
                <a:spcPts val="0"/>
              </a:spcAft>
              <a:buSzPts val="1400"/>
              <a:buNone/>
            </a:pPr>
            <a:r>
              <a:rPr lang="en-GB" dirty="0">
                <a:solidFill>
                  <a:schemeClr val="tx1"/>
                </a:solidFill>
              </a:rPr>
              <a:t>Teacher’s reference: </a:t>
            </a:r>
            <a:r>
              <a:rPr lang="en-GB" u="sng" dirty="0">
                <a:solidFill>
                  <a:srgbClr val="0000FF"/>
                </a:solidFill>
                <a:hlinkClick r:id="rId3">
                  <a:extLst>
                    <a:ext uri="{A12FA001-AC4F-418D-AE19-62706E023703}">
                      <ahyp:hlinkClr xmlns:ahyp="http://schemas.microsoft.com/office/drawing/2018/hyperlinkcolor" val="tx"/>
                    </a:ext>
                  </a:extLst>
                </a:hlinkClick>
              </a:rPr>
              <a:t>Stages of puberty</a:t>
            </a:r>
            <a:r>
              <a:rPr lang="en-GB" dirty="0">
                <a:solidFill>
                  <a:srgbClr val="0000FF"/>
                </a:solidFill>
              </a:rPr>
              <a:t> </a:t>
            </a:r>
            <a:r>
              <a:rPr lang="en-GB" dirty="0">
                <a:solidFill>
                  <a:schemeClr val="tx1"/>
                </a:solidFill>
              </a:rPr>
              <a:t>(NHS.UK).</a:t>
            </a:r>
            <a:endParaRPr sz="1800" dirty="0">
              <a:solidFill>
                <a:schemeClr val="tx1"/>
              </a:solidFill>
            </a:endParaRPr>
          </a:p>
          <a:p>
            <a:pPr marL="0" lvl="0" indent="0" algn="l" rtl="0">
              <a:lnSpc>
                <a:spcPct val="115000"/>
              </a:lnSpc>
              <a:spcBef>
                <a:spcPts val="1600"/>
              </a:spcBef>
              <a:spcAft>
                <a:spcPts val="1600"/>
              </a:spcAft>
              <a:buSzPts val="1400"/>
              <a:buNone/>
            </a:pPr>
            <a:endParaRPr sz="1800" dirty="0"/>
          </a:p>
        </p:txBody>
      </p:sp>
      <p:sp>
        <p:nvSpPr>
          <p:cNvPr id="226" name="Google Shape;226;p42"/>
          <p:cNvSpPr txBox="1">
            <a:spLocks noGrp="1"/>
          </p:cNvSpPr>
          <p:nvPr>
            <p:ph type="body" idx="2"/>
          </p:nvPr>
        </p:nvSpPr>
        <p:spPr>
          <a:xfrm>
            <a:off x="6178800" y="216425"/>
            <a:ext cx="2695200" cy="2474400"/>
          </a:xfrm>
          <a:prstGeom prst="rect">
            <a:avLst/>
          </a:prstGeom>
          <a:solidFill>
            <a:srgbClr val="D9D9D9"/>
          </a:solidFill>
          <a:ln w="38100" cap="flat" cmpd="sng">
            <a:solidFill>
              <a:srgbClr val="D9D9D9"/>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solidFill>
                  <a:schemeClr val="tx1"/>
                </a:solidFill>
              </a:rPr>
              <a:t>STATUTORY GUIDANCE</a:t>
            </a:r>
            <a:br>
              <a:rPr lang="en-GB" sz="1600" dirty="0">
                <a:solidFill>
                  <a:schemeClr val="tx1"/>
                </a:solidFill>
              </a:rPr>
            </a:br>
            <a:r>
              <a:rPr lang="en-GB" sz="1600" dirty="0">
                <a:solidFill>
                  <a:schemeClr val="tx1"/>
                </a:solidFill>
              </a:rPr>
              <a:t>Know key facts about puberty and the changing adolescent body, particularly from age 9 through to age 11, including physical and emotional changes.</a:t>
            </a:r>
            <a:endParaRPr sz="1600" dirty="0">
              <a:solidFill>
                <a:schemeClr val="tx1"/>
              </a:solidFill>
            </a:endParaRPr>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227" name="Google Shape;227;p42"/>
          <p:cNvSpPr txBox="1">
            <a:spLocks noGrp="1"/>
          </p:cNvSpPr>
          <p:nvPr>
            <p:ph type="sldNum" idx="12"/>
          </p:nvPr>
        </p:nvSpPr>
        <p:spPr>
          <a:xfrm>
            <a:off x="4306525" y="4810975"/>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18</a:t>
            </a:fld>
            <a:endParaRPr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239"/>
        <p:cNvGrpSpPr/>
        <p:nvPr/>
      </p:nvGrpSpPr>
      <p:grpSpPr>
        <a:xfrm>
          <a:off x="0" y="0"/>
          <a:ext cx="0" cy="0"/>
          <a:chOff x="0" y="0"/>
          <a:chExt cx="0" cy="0"/>
        </a:xfrm>
      </p:grpSpPr>
      <p:sp>
        <p:nvSpPr>
          <p:cNvPr id="240" name="Google Shape;240;p44"/>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solidFill>
                  <a:schemeClr val="accent1"/>
                </a:solidFill>
              </a:rPr>
              <a:t>Hormones that affect both sexes</a:t>
            </a:r>
            <a:endParaRPr dirty="0">
              <a:solidFill>
                <a:schemeClr val="accent1"/>
              </a:solidFill>
            </a:endParaRPr>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p:txBody>
      </p:sp>
      <p:sp>
        <p:nvSpPr>
          <p:cNvPr id="244" name="Google Shape;244;p44"/>
          <p:cNvSpPr txBox="1">
            <a:spLocks noGrp="1"/>
          </p:cNvSpPr>
          <p:nvPr>
            <p:ph type="subTitle" idx="4294967295"/>
          </p:nvPr>
        </p:nvSpPr>
        <p:spPr>
          <a:xfrm>
            <a:off x="7796400" y="4454575"/>
            <a:ext cx="1077600" cy="472500"/>
          </a:xfrm>
          <a:prstGeom prst="rect">
            <a:avLst/>
          </a:prstGeom>
          <a:noFill/>
          <a:ln w="38100" cap="flat" cmpd="sng">
            <a:solidFill>
              <a:schemeClr val="accent6"/>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chemeClr val="accent6"/>
                </a:solidFill>
                <a:latin typeface="Arial"/>
                <a:ea typeface="Arial"/>
                <a:cs typeface="Arial"/>
                <a:sym typeface="Arial"/>
              </a:rPr>
              <a:t>Primary</a:t>
            </a:r>
            <a:endParaRPr sz="1800" b="0" i="0" u="none" strike="noStrike" cap="none" dirty="0">
              <a:solidFill>
                <a:schemeClr val="accent6"/>
              </a:solidFill>
              <a:latin typeface="Arial"/>
              <a:ea typeface="Arial"/>
              <a:cs typeface="Arial"/>
              <a:sym typeface="Arial"/>
            </a:endParaRPr>
          </a:p>
        </p:txBody>
      </p:sp>
      <p:sp>
        <p:nvSpPr>
          <p:cNvPr id="241" name="Google Shape;241;p44"/>
          <p:cNvSpPr txBox="1">
            <a:spLocks noGrp="1"/>
          </p:cNvSpPr>
          <p:nvPr>
            <p:ph type="body" idx="1"/>
          </p:nvPr>
        </p:nvSpPr>
        <p:spPr>
          <a:xfrm>
            <a:off x="270000" y="789000"/>
            <a:ext cx="577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400"/>
              <a:buNone/>
            </a:pPr>
            <a:r>
              <a:rPr lang="en-GB" dirty="0">
                <a:solidFill>
                  <a:schemeClr val="tx1"/>
                </a:solidFill>
              </a:rPr>
              <a:t>Teach that hormones control the changes young people go through during puberty. </a:t>
            </a:r>
            <a:endParaRPr dirty="0">
              <a:solidFill>
                <a:schemeClr val="tx1"/>
              </a:solidFill>
            </a:endParaRPr>
          </a:p>
          <a:p>
            <a:pPr marL="0" lvl="0" indent="0" algn="l" rtl="0">
              <a:spcBef>
                <a:spcPts val="1000"/>
              </a:spcBef>
              <a:spcAft>
                <a:spcPts val="0"/>
              </a:spcAft>
              <a:buClr>
                <a:schemeClr val="dk1"/>
              </a:buClr>
              <a:buSzPts val="1400"/>
              <a:buFont typeface="Arial"/>
              <a:buNone/>
            </a:pPr>
            <a:r>
              <a:rPr lang="en-GB" dirty="0">
                <a:solidFill>
                  <a:schemeClr val="tx1"/>
                </a:solidFill>
              </a:rPr>
              <a:t>Explain that some hormones (‘adrenal androgens’) cause the same changes to boys’ and girls’ bodies. These changes include:</a:t>
            </a:r>
            <a:endParaRPr dirty="0">
              <a:solidFill>
                <a:schemeClr val="tx1"/>
              </a:solidFill>
            </a:endParaRPr>
          </a:p>
          <a:p>
            <a:pPr marL="457200" lvl="0" indent="-317500" algn="l" rtl="0">
              <a:spcBef>
                <a:spcPts val="1000"/>
              </a:spcBef>
              <a:spcAft>
                <a:spcPts val="0"/>
              </a:spcAft>
              <a:buSzPts val="1400"/>
              <a:buChar char="●"/>
            </a:pPr>
            <a:r>
              <a:rPr lang="en-GB" dirty="0">
                <a:solidFill>
                  <a:schemeClr val="tx1"/>
                </a:solidFill>
              </a:rPr>
              <a:t>growth of pubic and underarm hair </a:t>
            </a:r>
            <a:endParaRPr dirty="0">
              <a:solidFill>
                <a:schemeClr val="tx1"/>
              </a:solidFill>
            </a:endParaRPr>
          </a:p>
          <a:p>
            <a:pPr marL="457200" lvl="0" indent="-317500" algn="l" rtl="0">
              <a:spcBef>
                <a:spcPts val="0"/>
              </a:spcBef>
              <a:spcAft>
                <a:spcPts val="0"/>
              </a:spcAft>
              <a:buSzPts val="1400"/>
              <a:buChar char="●"/>
            </a:pPr>
            <a:r>
              <a:rPr lang="en-GB" dirty="0">
                <a:solidFill>
                  <a:schemeClr val="tx1"/>
                </a:solidFill>
              </a:rPr>
              <a:t>changes to sweat, making body odour more likely</a:t>
            </a:r>
            <a:endParaRPr dirty="0">
              <a:solidFill>
                <a:schemeClr val="tx1"/>
              </a:solidFill>
            </a:endParaRPr>
          </a:p>
          <a:p>
            <a:pPr marL="457200" lvl="0" indent="-317500" algn="l" rtl="0">
              <a:spcBef>
                <a:spcPts val="0"/>
              </a:spcBef>
              <a:spcAft>
                <a:spcPts val="0"/>
              </a:spcAft>
              <a:buSzPts val="1400"/>
              <a:buChar char="●"/>
            </a:pPr>
            <a:r>
              <a:rPr lang="en-GB" dirty="0">
                <a:solidFill>
                  <a:schemeClr val="tx1"/>
                </a:solidFill>
              </a:rPr>
              <a:t>the skin to produce extra oil (sebum), which can cause spots or acne</a:t>
            </a:r>
            <a:endParaRPr dirty="0">
              <a:solidFill>
                <a:schemeClr val="tx1"/>
              </a:solidFill>
            </a:endParaRPr>
          </a:p>
          <a:p>
            <a:pPr marL="0" lvl="0" indent="0" algn="l" rtl="0">
              <a:lnSpc>
                <a:spcPct val="115000"/>
              </a:lnSpc>
              <a:spcBef>
                <a:spcPts val="1600"/>
              </a:spcBef>
              <a:spcAft>
                <a:spcPts val="1600"/>
              </a:spcAft>
              <a:buSzPts val="1400"/>
              <a:buNone/>
            </a:pPr>
            <a:endParaRPr sz="1800" dirty="0"/>
          </a:p>
        </p:txBody>
      </p:sp>
      <p:sp>
        <p:nvSpPr>
          <p:cNvPr id="242" name="Google Shape;242;p44"/>
          <p:cNvSpPr txBox="1">
            <a:spLocks noGrp="1"/>
          </p:cNvSpPr>
          <p:nvPr>
            <p:ph type="body" idx="2"/>
          </p:nvPr>
        </p:nvSpPr>
        <p:spPr>
          <a:xfrm>
            <a:off x="6178800" y="216425"/>
            <a:ext cx="2695200" cy="2474400"/>
          </a:xfrm>
          <a:prstGeom prst="rect">
            <a:avLst/>
          </a:prstGeom>
          <a:solidFill>
            <a:srgbClr val="D9D9D9"/>
          </a:solidFill>
          <a:ln w="38100" cap="flat" cmpd="sng">
            <a:solidFill>
              <a:srgbClr val="D9D9D9"/>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solidFill>
                  <a:schemeClr val="tx1"/>
                </a:solidFill>
              </a:rPr>
              <a:t>STATUTORY GUIDANCE</a:t>
            </a:r>
            <a:br>
              <a:rPr lang="en-GB" sz="1600" dirty="0">
                <a:solidFill>
                  <a:schemeClr val="tx1"/>
                </a:solidFill>
              </a:rPr>
            </a:br>
            <a:r>
              <a:rPr lang="en-GB" sz="1600" dirty="0">
                <a:solidFill>
                  <a:schemeClr val="tx1"/>
                </a:solidFill>
              </a:rPr>
              <a:t>Know key facts about puberty and the changing adolescent body, particularly from age 9 through to age 11, including physical and emotional changes.</a:t>
            </a:r>
            <a:endParaRPr sz="1600" dirty="0">
              <a:solidFill>
                <a:schemeClr val="tx1"/>
              </a:solidFill>
            </a:endParaRPr>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243" name="Google Shape;243;p44"/>
          <p:cNvSpPr txBox="1">
            <a:spLocks noGrp="1"/>
          </p:cNvSpPr>
          <p:nvPr>
            <p:ph type="sldNum" idx="12"/>
          </p:nvPr>
        </p:nvSpPr>
        <p:spPr>
          <a:xfrm>
            <a:off x="4306525" y="4810975"/>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19</a:t>
            </a:fld>
            <a:endParaRPr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248"/>
        <p:cNvGrpSpPr/>
        <p:nvPr/>
      </p:nvGrpSpPr>
      <p:grpSpPr>
        <a:xfrm>
          <a:off x="0" y="0"/>
          <a:ext cx="0" cy="0"/>
          <a:chOff x="0" y="0"/>
          <a:chExt cx="0" cy="0"/>
        </a:xfrm>
      </p:grpSpPr>
      <p:sp>
        <p:nvSpPr>
          <p:cNvPr id="249" name="Google Shape;249;p45"/>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solidFill>
                  <a:schemeClr val="accent1"/>
                </a:solidFill>
              </a:rPr>
              <a:t>Hormones that affect boys or girls</a:t>
            </a:r>
            <a:endParaRPr dirty="0">
              <a:solidFill>
                <a:schemeClr val="accent1"/>
              </a:solidFill>
            </a:endParaRPr>
          </a:p>
          <a:p>
            <a:pPr marL="0" lvl="0" indent="0" algn="l" rtl="0">
              <a:lnSpc>
                <a:spcPct val="100000"/>
              </a:lnSpc>
              <a:spcBef>
                <a:spcPts val="0"/>
              </a:spcBef>
              <a:spcAft>
                <a:spcPts val="0"/>
              </a:spcAft>
              <a:buSzPts val="2800"/>
              <a:buNone/>
            </a:pPr>
            <a:endParaRPr dirty="0">
              <a:solidFill>
                <a:srgbClr val="073763"/>
              </a:solidFill>
            </a:endParaRPr>
          </a:p>
        </p:txBody>
      </p:sp>
      <p:sp>
        <p:nvSpPr>
          <p:cNvPr id="253" name="Google Shape;253;p45"/>
          <p:cNvSpPr txBox="1">
            <a:spLocks noGrp="1"/>
          </p:cNvSpPr>
          <p:nvPr>
            <p:ph type="subTitle" idx="4294967295"/>
          </p:nvPr>
        </p:nvSpPr>
        <p:spPr>
          <a:xfrm>
            <a:off x="7796400" y="4454575"/>
            <a:ext cx="1077600" cy="472500"/>
          </a:xfrm>
          <a:prstGeom prst="rect">
            <a:avLst/>
          </a:prstGeom>
          <a:noFill/>
          <a:ln w="38100" cap="flat" cmpd="sng">
            <a:solidFill>
              <a:schemeClr val="accent6"/>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chemeClr val="accent6"/>
                </a:solidFill>
                <a:latin typeface="Arial"/>
                <a:ea typeface="Arial"/>
                <a:cs typeface="Arial"/>
                <a:sym typeface="Arial"/>
              </a:rPr>
              <a:t>Primary</a:t>
            </a:r>
            <a:endParaRPr sz="1800" b="0" i="0" u="none" strike="noStrike" cap="none" dirty="0">
              <a:solidFill>
                <a:schemeClr val="accent6"/>
              </a:solidFill>
              <a:latin typeface="Arial"/>
              <a:ea typeface="Arial"/>
              <a:cs typeface="Arial"/>
              <a:sym typeface="Arial"/>
            </a:endParaRPr>
          </a:p>
        </p:txBody>
      </p:sp>
      <p:sp>
        <p:nvSpPr>
          <p:cNvPr id="250" name="Google Shape;250;p45"/>
          <p:cNvSpPr txBox="1">
            <a:spLocks noGrp="1"/>
          </p:cNvSpPr>
          <p:nvPr>
            <p:ph type="body" idx="1"/>
          </p:nvPr>
        </p:nvSpPr>
        <p:spPr>
          <a:xfrm>
            <a:off x="270000" y="789000"/>
            <a:ext cx="5775600" cy="3665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dirty="0">
                <a:solidFill>
                  <a:schemeClr val="tx1"/>
                </a:solidFill>
              </a:rPr>
              <a:t>In girls, some puberty hormones travel to the ovaries (oval-shaped organs either side of the uterus) and encourage them to:</a:t>
            </a:r>
            <a:endParaRPr dirty="0">
              <a:solidFill>
                <a:schemeClr val="tx1"/>
              </a:solidFill>
            </a:endParaRPr>
          </a:p>
          <a:p>
            <a:pPr marL="457200" lvl="0" indent="-317500" algn="l" rtl="0">
              <a:spcBef>
                <a:spcPts val="1000"/>
              </a:spcBef>
              <a:spcAft>
                <a:spcPts val="0"/>
              </a:spcAft>
              <a:buSzPts val="1400"/>
              <a:buChar char="●"/>
            </a:pPr>
            <a:r>
              <a:rPr lang="en-GB" dirty="0">
                <a:solidFill>
                  <a:schemeClr val="tx1"/>
                </a:solidFill>
              </a:rPr>
              <a:t>grow and release eggs</a:t>
            </a:r>
            <a:endParaRPr dirty="0">
              <a:solidFill>
                <a:schemeClr val="tx1"/>
              </a:solidFill>
            </a:endParaRPr>
          </a:p>
          <a:p>
            <a:pPr marL="457200" lvl="0" indent="-317500" algn="l" rtl="0">
              <a:spcBef>
                <a:spcPts val="0"/>
              </a:spcBef>
              <a:spcAft>
                <a:spcPts val="0"/>
              </a:spcAft>
              <a:buSzPts val="1400"/>
              <a:buChar char="●"/>
            </a:pPr>
            <a:r>
              <a:rPr lang="en-GB" dirty="0">
                <a:solidFill>
                  <a:schemeClr val="tx1"/>
                </a:solidFill>
              </a:rPr>
              <a:t>release ‘oestrogen’, which causes changes to the girl’s body and prepares her for pregnancy</a:t>
            </a:r>
            <a:endParaRPr dirty="0">
              <a:solidFill>
                <a:schemeClr val="tx1"/>
              </a:solidFill>
            </a:endParaRPr>
          </a:p>
          <a:p>
            <a:pPr marL="0" lvl="0" indent="0" algn="l" rtl="0">
              <a:spcBef>
                <a:spcPts val="1000"/>
              </a:spcBef>
              <a:spcAft>
                <a:spcPts val="0"/>
              </a:spcAft>
              <a:buClr>
                <a:schemeClr val="dk1"/>
              </a:buClr>
              <a:buSzPts val="1100"/>
              <a:buFont typeface="Arial"/>
              <a:buNone/>
            </a:pPr>
            <a:r>
              <a:rPr lang="en-GB" dirty="0">
                <a:solidFill>
                  <a:schemeClr val="tx1"/>
                </a:solidFill>
              </a:rPr>
              <a:t>In boys, some puberty hormones travel to the testes and encourage them to: </a:t>
            </a:r>
            <a:endParaRPr dirty="0">
              <a:solidFill>
                <a:schemeClr val="tx1"/>
              </a:solidFill>
            </a:endParaRPr>
          </a:p>
          <a:p>
            <a:pPr marL="457200" lvl="0" indent="-317500" algn="l" rtl="0">
              <a:spcBef>
                <a:spcPts val="1000"/>
              </a:spcBef>
              <a:spcAft>
                <a:spcPts val="0"/>
              </a:spcAft>
              <a:buSzPts val="1400"/>
              <a:buChar char="●"/>
            </a:pPr>
            <a:r>
              <a:rPr lang="en-GB" dirty="0">
                <a:solidFill>
                  <a:schemeClr val="tx1"/>
                </a:solidFill>
              </a:rPr>
              <a:t>start producing sperm</a:t>
            </a:r>
            <a:endParaRPr dirty="0">
              <a:solidFill>
                <a:schemeClr val="tx1"/>
              </a:solidFill>
            </a:endParaRPr>
          </a:p>
          <a:p>
            <a:pPr marL="457200" lvl="0" indent="-317500" algn="l" rtl="0">
              <a:spcBef>
                <a:spcPts val="0"/>
              </a:spcBef>
              <a:spcAft>
                <a:spcPts val="0"/>
              </a:spcAft>
              <a:buSzPts val="1400"/>
              <a:buChar char="●"/>
            </a:pPr>
            <a:r>
              <a:rPr lang="en-GB" dirty="0">
                <a:solidFill>
                  <a:schemeClr val="tx1"/>
                </a:solidFill>
              </a:rPr>
              <a:t>release ‘testosterone’, which causes changes to the boy’s body</a:t>
            </a:r>
            <a:endParaRPr dirty="0">
              <a:solidFill>
                <a:schemeClr val="tx1"/>
              </a:solidFill>
            </a:endParaRPr>
          </a:p>
          <a:p>
            <a:pPr marL="0" lvl="0" indent="0" algn="l" rtl="0">
              <a:lnSpc>
                <a:spcPct val="115000"/>
              </a:lnSpc>
              <a:spcBef>
                <a:spcPts val="1600"/>
              </a:spcBef>
              <a:spcAft>
                <a:spcPts val="0"/>
              </a:spcAft>
              <a:buSzPts val="1400"/>
              <a:buNone/>
            </a:pPr>
            <a:endParaRPr dirty="0"/>
          </a:p>
          <a:p>
            <a:pPr marL="0" lvl="0" indent="0" algn="l" rtl="0">
              <a:lnSpc>
                <a:spcPct val="115000"/>
              </a:lnSpc>
              <a:spcBef>
                <a:spcPts val="1600"/>
              </a:spcBef>
              <a:spcAft>
                <a:spcPts val="1600"/>
              </a:spcAft>
              <a:buSzPts val="1400"/>
              <a:buNone/>
            </a:pPr>
            <a:endParaRPr dirty="0"/>
          </a:p>
        </p:txBody>
      </p:sp>
      <p:sp>
        <p:nvSpPr>
          <p:cNvPr id="251" name="Google Shape;251;p45"/>
          <p:cNvSpPr txBox="1">
            <a:spLocks noGrp="1"/>
          </p:cNvSpPr>
          <p:nvPr>
            <p:ph type="body" idx="2"/>
          </p:nvPr>
        </p:nvSpPr>
        <p:spPr>
          <a:xfrm>
            <a:off x="6178800" y="216425"/>
            <a:ext cx="2695200" cy="2474400"/>
          </a:xfrm>
          <a:prstGeom prst="rect">
            <a:avLst/>
          </a:prstGeom>
          <a:solidFill>
            <a:srgbClr val="D9D9D9"/>
          </a:solidFill>
          <a:ln w="38100" cap="flat" cmpd="sng">
            <a:solidFill>
              <a:srgbClr val="D9D9D9"/>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solidFill>
                  <a:schemeClr val="tx1"/>
                </a:solidFill>
              </a:rPr>
              <a:t>STATUTORY GUIDANCE</a:t>
            </a:r>
            <a:br>
              <a:rPr lang="en-GB" sz="1600" dirty="0">
                <a:solidFill>
                  <a:schemeClr val="tx1"/>
                </a:solidFill>
              </a:rPr>
            </a:br>
            <a:r>
              <a:rPr lang="en-GB" sz="1600" dirty="0">
                <a:solidFill>
                  <a:schemeClr val="tx1"/>
                </a:solidFill>
              </a:rPr>
              <a:t>Know key facts about puberty and the changing adolescent body, particularly from age 9 through to age 11, including physical and emotional changes.</a:t>
            </a:r>
            <a:endParaRPr sz="1600" dirty="0">
              <a:solidFill>
                <a:schemeClr val="tx1"/>
              </a:solidFill>
            </a:endParaRPr>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252" name="Google Shape;252;p45"/>
          <p:cNvSpPr txBox="1">
            <a:spLocks noGrp="1"/>
          </p:cNvSpPr>
          <p:nvPr>
            <p:ph type="sldNum" idx="12"/>
          </p:nvPr>
        </p:nvSpPr>
        <p:spPr>
          <a:xfrm>
            <a:off x="4306525" y="4810975"/>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20</a:t>
            </a:fld>
            <a:endParaRPr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257"/>
        <p:cNvGrpSpPr/>
        <p:nvPr/>
      </p:nvGrpSpPr>
      <p:grpSpPr>
        <a:xfrm>
          <a:off x="0" y="0"/>
          <a:ext cx="0" cy="0"/>
          <a:chOff x="0" y="0"/>
          <a:chExt cx="0" cy="0"/>
        </a:xfrm>
      </p:grpSpPr>
      <p:sp>
        <p:nvSpPr>
          <p:cNvPr id="258" name="Google Shape;258;p46"/>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solidFill>
                  <a:schemeClr val="accent1"/>
                </a:solidFill>
              </a:rPr>
              <a:t>Changes to a girl’s body in puberty</a:t>
            </a:r>
            <a:endParaRPr dirty="0">
              <a:solidFill>
                <a:schemeClr val="accent1"/>
              </a:solidFill>
            </a:endParaRPr>
          </a:p>
          <a:p>
            <a:pPr marL="0" lvl="0" indent="0" algn="l" rtl="0">
              <a:lnSpc>
                <a:spcPct val="100000"/>
              </a:lnSpc>
              <a:spcBef>
                <a:spcPts val="0"/>
              </a:spcBef>
              <a:spcAft>
                <a:spcPts val="0"/>
              </a:spcAft>
              <a:buSzPts val="2800"/>
              <a:buNone/>
            </a:pPr>
            <a:endParaRPr dirty="0">
              <a:solidFill>
                <a:srgbClr val="073763"/>
              </a:solidFill>
            </a:endParaRPr>
          </a:p>
        </p:txBody>
      </p:sp>
      <p:sp>
        <p:nvSpPr>
          <p:cNvPr id="262" name="Google Shape;262;p46"/>
          <p:cNvSpPr txBox="1">
            <a:spLocks noGrp="1"/>
          </p:cNvSpPr>
          <p:nvPr>
            <p:ph type="subTitle" idx="4294967295"/>
          </p:nvPr>
        </p:nvSpPr>
        <p:spPr>
          <a:xfrm>
            <a:off x="7796400" y="4454575"/>
            <a:ext cx="1077600" cy="472500"/>
          </a:xfrm>
          <a:prstGeom prst="rect">
            <a:avLst/>
          </a:prstGeom>
          <a:noFill/>
          <a:ln w="38100" cap="flat" cmpd="sng">
            <a:solidFill>
              <a:schemeClr val="accent6"/>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chemeClr val="accent6"/>
                </a:solidFill>
                <a:latin typeface="Arial"/>
                <a:ea typeface="Arial"/>
                <a:cs typeface="Arial"/>
                <a:sym typeface="Arial"/>
              </a:rPr>
              <a:t>Primary</a:t>
            </a:r>
            <a:endParaRPr sz="1800" b="0" i="0" u="none" strike="noStrike" cap="none" dirty="0">
              <a:solidFill>
                <a:schemeClr val="accent6"/>
              </a:solidFill>
              <a:latin typeface="Arial"/>
              <a:ea typeface="Arial"/>
              <a:cs typeface="Arial"/>
              <a:sym typeface="Arial"/>
            </a:endParaRPr>
          </a:p>
        </p:txBody>
      </p:sp>
      <p:sp>
        <p:nvSpPr>
          <p:cNvPr id="259" name="Google Shape;259;p46"/>
          <p:cNvSpPr txBox="1">
            <a:spLocks noGrp="1"/>
          </p:cNvSpPr>
          <p:nvPr>
            <p:ph type="body" idx="1"/>
          </p:nvPr>
        </p:nvSpPr>
        <p:spPr>
          <a:xfrm>
            <a:off x="270000" y="958246"/>
            <a:ext cx="5775600" cy="3644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400"/>
              <a:buNone/>
            </a:pPr>
            <a:r>
              <a:rPr lang="en-GB" dirty="0">
                <a:solidFill>
                  <a:schemeClr val="tx1"/>
                </a:solidFill>
              </a:rPr>
              <a:t>Teach that girls will usually experience:</a:t>
            </a:r>
            <a:endParaRPr dirty="0">
              <a:solidFill>
                <a:schemeClr val="tx1"/>
              </a:solidFill>
            </a:endParaRPr>
          </a:p>
          <a:p>
            <a:pPr marL="457200" lvl="0" indent="-317500" algn="l" rtl="0">
              <a:lnSpc>
                <a:spcPct val="115000"/>
              </a:lnSpc>
              <a:spcBef>
                <a:spcPts val="1000"/>
              </a:spcBef>
              <a:spcAft>
                <a:spcPts val="0"/>
              </a:spcAft>
              <a:buSzPts val="1400"/>
              <a:buChar char="●"/>
            </a:pPr>
            <a:r>
              <a:rPr lang="en-GB" dirty="0">
                <a:solidFill>
                  <a:schemeClr val="tx1"/>
                </a:solidFill>
              </a:rPr>
              <a:t>breast growth</a:t>
            </a:r>
            <a:endParaRPr dirty="0">
              <a:solidFill>
                <a:schemeClr val="tx1"/>
              </a:solidFill>
            </a:endParaRPr>
          </a:p>
          <a:p>
            <a:pPr marL="457200" lvl="0" indent="-317500" algn="l" rtl="0">
              <a:lnSpc>
                <a:spcPct val="115000"/>
              </a:lnSpc>
              <a:spcBef>
                <a:spcPts val="0"/>
              </a:spcBef>
              <a:spcAft>
                <a:spcPts val="0"/>
              </a:spcAft>
              <a:buSzPts val="1400"/>
              <a:buChar char="●"/>
            </a:pPr>
            <a:r>
              <a:rPr lang="en-GB" dirty="0">
                <a:solidFill>
                  <a:schemeClr val="tx1"/>
                </a:solidFill>
              </a:rPr>
              <a:t>growth of their genitalia</a:t>
            </a:r>
            <a:endParaRPr dirty="0">
              <a:solidFill>
                <a:schemeClr val="tx1"/>
              </a:solidFill>
            </a:endParaRPr>
          </a:p>
          <a:p>
            <a:pPr marL="457200" lvl="0" indent="-317500" algn="l" rtl="0">
              <a:lnSpc>
                <a:spcPct val="115000"/>
              </a:lnSpc>
              <a:spcBef>
                <a:spcPts val="0"/>
              </a:spcBef>
              <a:spcAft>
                <a:spcPts val="0"/>
              </a:spcAft>
              <a:buSzPts val="1400"/>
              <a:buChar char="●"/>
            </a:pPr>
            <a:r>
              <a:rPr lang="en-GB" dirty="0">
                <a:solidFill>
                  <a:schemeClr val="tx1"/>
                </a:solidFill>
              </a:rPr>
              <a:t>white vaginal discharge</a:t>
            </a:r>
            <a:endParaRPr dirty="0">
              <a:solidFill>
                <a:schemeClr val="tx1"/>
              </a:solidFill>
            </a:endParaRPr>
          </a:p>
          <a:p>
            <a:pPr marL="457200" lvl="0" indent="-317500" algn="l" rtl="0">
              <a:lnSpc>
                <a:spcPct val="115000"/>
              </a:lnSpc>
              <a:spcBef>
                <a:spcPts val="0"/>
              </a:spcBef>
              <a:spcAft>
                <a:spcPts val="0"/>
              </a:spcAft>
              <a:buSzPts val="1400"/>
              <a:buChar char="●"/>
            </a:pPr>
            <a:r>
              <a:rPr lang="en-GB" dirty="0">
                <a:solidFill>
                  <a:schemeClr val="tx1"/>
                </a:solidFill>
              </a:rPr>
              <a:t>a growth spurt</a:t>
            </a:r>
            <a:endParaRPr dirty="0">
              <a:solidFill>
                <a:schemeClr val="tx1"/>
              </a:solidFill>
            </a:endParaRPr>
          </a:p>
          <a:p>
            <a:pPr marL="457200" lvl="0" indent="-317500" algn="l" rtl="0">
              <a:lnSpc>
                <a:spcPct val="115000"/>
              </a:lnSpc>
              <a:spcBef>
                <a:spcPts val="0"/>
              </a:spcBef>
              <a:spcAft>
                <a:spcPts val="0"/>
              </a:spcAft>
              <a:buSzPts val="1400"/>
              <a:buChar char="●"/>
            </a:pPr>
            <a:r>
              <a:rPr lang="en-GB" dirty="0">
                <a:solidFill>
                  <a:schemeClr val="tx1"/>
                </a:solidFill>
              </a:rPr>
              <a:t>a gradual deepening of their voice</a:t>
            </a:r>
            <a:endParaRPr dirty="0">
              <a:solidFill>
                <a:schemeClr val="tx1"/>
              </a:solidFill>
            </a:endParaRPr>
          </a:p>
          <a:p>
            <a:pPr marL="457200" lvl="0" indent="-317500" algn="l" rtl="0">
              <a:lnSpc>
                <a:spcPct val="115000"/>
              </a:lnSpc>
              <a:spcBef>
                <a:spcPts val="0"/>
              </a:spcBef>
              <a:spcAft>
                <a:spcPts val="0"/>
              </a:spcAft>
              <a:buSzPts val="1400"/>
              <a:buChar char="●"/>
            </a:pPr>
            <a:r>
              <a:rPr lang="en-GB" dirty="0">
                <a:solidFill>
                  <a:schemeClr val="tx1"/>
                </a:solidFill>
              </a:rPr>
              <a:t>weight gain as their body changes shape </a:t>
            </a:r>
            <a:endParaRPr dirty="0">
              <a:solidFill>
                <a:schemeClr val="tx1"/>
              </a:solidFill>
            </a:endParaRPr>
          </a:p>
          <a:p>
            <a:pPr marL="457200" lvl="0" indent="-317500" algn="l" rtl="0">
              <a:lnSpc>
                <a:spcPct val="115000"/>
              </a:lnSpc>
              <a:spcBef>
                <a:spcPts val="0"/>
              </a:spcBef>
              <a:spcAft>
                <a:spcPts val="0"/>
              </a:spcAft>
              <a:buSzPts val="1400"/>
              <a:buChar char="●"/>
            </a:pPr>
            <a:r>
              <a:rPr lang="en-GB" dirty="0">
                <a:solidFill>
                  <a:schemeClr val="tx1"/>
                </a:solidFill>
              </a:rPr>
              <a:t>their hips getting wider and their waist narrower</a:t>
            </a:r>
            <a:endParaRPr dirty="0">
              <a:solidFill>
                <a:schemeClr val="tx1"/>
              </a:solidFill>
            </a:endParaRPr>
          </a:p>
          <a:p>
            <a:pPr marL="457200" lvl="0" indent="-317500" algn="l" rtl="0">
              <a:lnSpc>
                <a:spcPct val="115000"/>
              </a:lnSpc>
              <a:spcBef>
                <a:spcPts val="0"/>
              </a:spcBef>
              <a:spcAft>
                <a:spcPts val="0"/>
              </a:spcAft>
              <a:buSzPts val="1400"/>
              <a:buChar char="●"/>
            </a:pPr>
            <a:r>
              <a:rPr lang="en-GB" dirty="0">
                <a:solidFill>
                  <a:schemeClr val="tx1"/>
                </a:solidFill>
              </a:rPr>
              <a:t>menstruation (they will start their period)</a:t>
            </a:r>
            <a:endParaRPr dirty="0">
              <a:solidFill>
                <a:schemeClr val="tx1"/>
              </a:solidFill>
            </a:endParaRPr>
          </a:p>
          <a:p>
            <a:pPr marL="0" lvl="0" indent="0" algn="l" rtl="0">
              <a:lnSpc>
                <a:spcPct val="115000"/>
              </a:lnSpc>
              <a:spcBef>
                <a:spcPts val="1600"/>
              </a:spcBef>
              <a:spcAft>
                <a:spcPts val="0"/>
              </a:spcAft>
              <a:buSzPts val="1400"/>
              <a:buNone/>
            </a:pPr>
            <a:endParaRPr sz="1800" dirty="0"/>
          </a:p>
          <a:p>
            <a:pPr marL="0" lvl="0" indent="0" algn="l" rtl="0">
              <a:lnSpc>
                <a:spcPct val="115000"/>
              </a:lnSpc>
              <a:spcBef>
                <a:spcPts val="1600"/>
              </a:spcBef>
              <a:spcAft>
                <a:spcPts val="1600"/>
              </a:spcAft>
              <a:buSzPts val="1400"/>
              <a:buNone/>
            </a:pPr>
            <a:endParaRPr sz="1800" dirty="0"/>
          </a:p>
        </p:txBody>
      </p:sp>
      <p:sp>
        <p:nvSpPr>
          <p:cNvPr id="260" name="Google Shape;260;p46"/>
          <p:cNvSpPr txBox="1">
            <a:spLocks noGrp="1"/>
          </p:cNvSpPr>
          <p:nvPr>
            <p:ph type="body" idx="2"/>
          </p:nvPr>
        </p:nvSpPr>
        <p:spPr>
          <a:xfrm>
            <a:off x="6178800" y="216425"/>
            <a:ext cx="2695200" cy="2474400"/>
          </a:xfrm>
          <a:prstGeom prst="rect">
            <a:avLst/>
          </a:prstGeom>
          <a:solidFill>
            <a:srgbClr val="D9D9D9"/>
          </a:solidFill>
          <a:ln w="38100" cap="flat" cmpd="sng">
            <a:solidFill>
              <a:srgbClr val="D9D9D9"/>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solidFill>
                  <a:schemeClr val="tx1"/>
                </a:solidFill>
              </a:rPr>
              <a:t>STATUTORY GUIDANCE</a:t>
            </a:r>
            <a:br>
              <a:rPr lang="en-GB" sz="1600" dirty="0">
                <a:solidFill>
                  <a:schemeClr val="tx1"/>
                </a:solidFill>
              </a:rPr>
            </a:br>
            <a:r>
              <a:rPr lang="en-GB" sz="1600" dirty="0">
                <a:solidFill>
                  <a:schemeClr val="tx1"/>
                </a:solidFill>
              </a:rPr>
              <a:t>Know key facts about puberty and the changing adolescent body, particularly from age 9 through to age 11, including physical and emotional changes.</a:t>
            </a:r>
            <a:endParaRPr sz="1600" dirty="0">
              <a:solidFill>
                <a:schemeClr val="tx1"/>
              </a:solidFill>
            </a:endParaRPr>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261" name="Google Shape;261;p46"/>
          <p:cNvSpPr txBox="1">
            <a:spLocks noGrp="1"/>
          </p:cNvSpPr>
          <p:nvPr>
            <p:ph type="sldNum" idx="12"/>
          </p:nvPr>
        </p:nvSpPr>
        <p:spPr>
          <a:xfrm>
            <a:off x="4306525" y="4810975"/>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21</a:t>
            </a:fld>
            <a:endParaRPr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266"/>
        <p:cNvGrpSpPr/>
        <p:nvPr/>
      </p:nvGrpSpPr>
      <p:grpSpPr>
        <a:xfrm>
          <a:off x="0" y="0"/>
          <a:ext cx="0" cy="0"/>
          <a:chOff x="0" y="0"/>
          <a:chExt cx="0" cy="0"/>
        </a:xfrm>
      </p:grpSpPr>
      <p:sp>
        <p:nvSpPr>
          <p:cNvPr id="267" name="Google Shape;267;p47"/>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solidFill>
                  <a:schemeClr val="accent1"/>
                </a:solidFill>
              </a:rPr>
              <a:t>The menstrual cycle </a:t>
            </a:r>
            <a:endParaRPr dirty="0">
              <a:solidFill>
                <a:schemeClr val="accent1"/>
              </a:solidFill>
            </a:endParaRPr>
          </a:p>
        </p:txBody>
      </p:sp>
      <p:sp>
        <p:nvSpPr>
          <p:cNvPr id="271" name="Google Shape;271;p47"/>
          <p:cNvSpPr txBox="1">
            <a:spLocks noGrp="1"/>
          </p:cNvSpPr>
          <p:nvPr>
            <p:ph type="subTitle" idx="4294967295"/>
          </p:nvPr>
        </p:nvSpPr>
        <p:spPr>
          <a:xfrm>
            <a:off x="7796400" y="4454575"/>
            <a:ext cx="1077600" cy="472500"/>
          </a:xfrm>
          <a:prstGeom prst="rect">
            <a:avLst/>
          </a:prstGeom>
          <a:noFill/>
          <a:ln w="38100" cap="flat" cmpd="sng">
            <a:solidFill>
              <a:schemeClr val="accent6"/>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chemeClr val="accent6"/>
                </a:solidFill>
                <a:latin typeface="Arial"/>
                <a:ea typeface="Arial"/>
                <a:cs typeface="Arial"/>
                <a:sym typeface="Arial"/>
              </a:rPr>
              <a:t>Primary</a:t>
            </a:r>
            <a:endParaRPr sz="1800" b="0" i="0" u="none" strike="noStrike" cap="none" dirty="0">
              <a:solidFill>
                <a:schemeClr val="accent6"/>
              </a:solidFill>
              <a:latin typeface="Arial"/>
              <a:ea typeface="Arial"/>
              <a:cs typeface="Arial"/>
              <a:sym typeface="Arial"/>
            </a:endParaRPr>
          </a:p>
        </p:txBody>
      </p:sp>
      <p:sp>
        <p:nvSpPr>
          <p:cNvPr id="268" name="Google Shape;268;p47"/>
          <p:cNvSpPr txBox="1">
            <a:spLocks noGrp="1"/>
          </p:cNvSpPr>
          <p:nvPr>
            <p:ph type="body" idx="1"/>
          </p:nvPr>
        </p:nvSpPr>
        <p:spPr>
          <a:xfrm>
            <a:off x="309150" y="861950"/>
            <a:ext cx="5682600" cy="32790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400"/>
              <a:buNone/>
            </a:pPr>
            <a:r>
              <a:rPr lang="en-GB" dirty="0">
                <a:solidFill>
                  <a:schemeClr val="tx1"/>
                </a:solidFill>
              </a:rPr>
              <a:t>Explain to pupils of both sexes that the menstrual cycle is the process through which the body:</a:t>
            </a:r>
            <a:endParaRPr dirty="0">
              <a:solidFill>
                <a:schemeClr val="tx1"/>
              </a:solidFill>
            </a:endParaRPr>
          </a:p>
          <a:p>
            <a:pPr marL="457200" lvl="0" indent="-317500" algn="l" rtl="0">
              <a:lnSpc>
                <a:spcPct val="115000"/>
              </a:lnSpc>
              <a:spcBef>
                <a:spcPts val="1000"/>
              </a:spcBef>
              <a:spcAft>
                <a:spcPts val="0"/>
              </a:spcAft>
              <a:buSzPts val="1400"/>
              <a:buChar char="●"/>
            </a:pPr>
            <a:r>
              <a:rPr lang="en-GB" dirty="0">
                <a:solidFill>
                  <a:schemeClr val="tx1"/>
                </a:solidFill>
              </a:rPr>
              <a:t>thickens the lining of the uterus for pregnancy </a:t>
            </a:r>
            <a:endParaRPr dirty="0">
              <a:solidFill>
                <a:schemeClr val="tx1"/>
              </a:solidFill>
            </a:endParaRPr>
          </a:p>
          <a:p>
            <a:pPr marL="457200" lvl="0" indent="-317500" algn="l" rtl="0">
              <a:lnSpc>
                <a:spcPct val="115000"/>
              </a:lnSpc>
              <a:spcBef>
                <a:spcPts val="0"/>
              </a:spcBef>
              <a:spcAft>
                <a:spcPts val="0"/>
              </a:spcAft>
              <a:buSzPts val="1400"/>
              <a:buChar char="●"/>
            </a:pPr>
            <a:r>
              <a:rPr lang="en-GB" dirty="0">
                <a:solidFill>
                  <a:schemeClr val="tx1"/>
                </a:solidFill>
              </a:rPr>
              <a:t>releases an egg (which is needed for pregnancy)</a:t>
            </a:r>
            <a:endParaRPr dirty="0">
              <a:solidFill>
                <a:schemeClr val="tx1"/>
              </a:solidFill>
            </a:endParaRPr>
          </a:p>
          <a:p>
            <a:pPr marL="0" lvl="0" indent="0" algn="l" rtl="0">
              <a:spcBef>
                <a:spcPts val="1000"/>
              </a:spcBef>
              <a:spcAft>
                <a:spcPts val="0"/>
              </a:spcAft>
              <a:buSzPts val="1400"/>
              <a:buNone/>
            </a:pPr>
            <a:r>
              <a:rPr lang="en-GB" dirty="0">
                <a:solidFill>
                  <a:schemeClr val="tx1"/>
                </a:solidFill>
              </a:rPr>
              <a:t>If there is no pregnancy, the body releases the lining through the vagina/cervix. This is called menstruation (or ‘a period’).</a:t>
            </a:r>
            <a:endParaRPr dirty="0">
              <a:solidFill>
                <a:schemeClr val="tx1"/>
              </a:solidFill>
            </a:endParaRPr>
          </a:p>
          <a:p>
            <a:pPr marL="0" lvl="0" indent="0" algn="l" rtl="0">
              <a:spcBef>
                <a:spcPts val="1000"/>
              </a:spcBef>
              <a:spcAft>
                <a:spcPts val="0"/>
              </a:spcAft>
              <a:buSzPts val="1400"/>
              <a:buNone/>
            </a:pPr>
            <a:r>
              <a:rPr lang="en-GB" dirty="0">
                <a:solidFill>
                  <a:schemeClr val="tx1"/>
                </a:solidFill>
              </a:rPr>
              <a:t>The average menstrual cycle is 25 to 32 days. </a:t>
            </a:r>
            <a:endParaRPr dirty="0">
              <a:solidFill>
                <a:schemeClr val="tx1"/>
              </a:solidFill>
            </a:endParaRPr>
          </a:p>
          <a:p>
            <a:pPr marL="0" lvl="0" indent="0" algn="l" rtl="0">
              <a:spcBef>
                <a:spcPts val="1000"/>
              </a:spcBef>
              <a:spcAft>
                <a:spcPts val="0"/>
              </a:spcAft>
              <a:buSzPts val="1400"/>
              <a:buNone/>
            </a:pPr>
            <a:r>
              <a:rPr lang="en-GB" dirty="0">
                <a:solidFill>
                  <a:schemeClr val="tx1"/>
                </a:solidFill>
              </a:rPr>
              <a:t>An average period lasts 3 to 8 days (usually about 5 days). </a:t>
            </a:r>
            <a:endParaRPr dirty="0">
              <a:solidFill>
                <a:schemeClr val="tx1"/>
              </a:solidFill>
            </a:endParaRPr>
          </a:p>
          <a:p>
            <a:pPr marL="0" lvl="0" indent="0" algn="l" rtl="0">
              <a:lnSpc>
                <a:spcPct val="115000"/>
              </a:lnSpc>
              <a:spcBef>
                <a:spcPts val="1000"/>
              </a:spcBef>
              <a:spcAft>
                <a:spcPts val="0"/>
              </a:spcAft>
              <a:buSzPts val="1400"/>
              <a:buNone/>
            </a:pPr>
            <a:endParaRPr dirty="0"/>
          </a:p>
          <a:p>
            <a:pPr marL="0" lvl="0" indent="0" algn="l" rtl="0">
              <a:lnSpc>
                <a:spcPct val="115000"/>
              </a:lnSpc>
              <a:spcBef>
                <a:spcPts val="1600"/>
              </a:spcBef>
              <a:spcAft>
                <a:spcPts val="0"/>
              </a:spcAft>
              <a:buSzPts val="1400"/>
              <a:buNone/>
            </a:pPr>
            <a:endParaRPr dirty="0"/>
          </a:p>
          <a:p>
            <a:pPr marL="0" lvl="0" indent="0" algn="l" rtl="0">
              <a:lnSpc>
                <a:spcPct val="115000"/>
              </a:lnSpc>
              <a:spcBef>
                <a:spcPts val="1600"/>
              </a:spcBef>
              <a:spcAft>
                <a:spcPts val="0"/>
              </a:spcAft>
              <a:buSzPts val="1400"/>
              <a:buNone/>
            </a:pPr>
            <a:endParaRPr dirty="0"/>
          </a:p>
          <a:p>
            <a:pPr marL="0" lvl="0" indent="0" algn="l" rtl="0">
              <a:lnSpc>
                <a:spcPct val="115000"/>
              </a:lnSpc>
              <a:spcBef>
                <a:spcPts val="1600"/>
              </a:spcBef>
              <a:spcAft>
                <a:spcPts val="0"/>
              </a:spcAft>
              <a:buSzPts val="1400"/>
              <a:buNone/>
            </a:pPr>
            <a:endParaRPr sz="1800" dirty="0"/>
          </a:p>
          <a:p>
            <a:pPr marL="0" lvl="0" indent="0" algn="l" rtl="0">
              <a:lnSpc>
                <a:spcPct val="115000"/>
              </a:lnSpc>
              <a:spcBef>
                <a:spcPts val="1600"/>
              </a:spcBef>
              <a:spcAft>
                <a:spcPts val="0"/>
              </a:spcAft>
              <a:buSzPts val="1400"/>
              <a:buNone/>
            </a:pPr>
            <a:endParaRPr sz="1800" dirty="0"/>
          </a:p>
          <a:p>
            <a:pPr marL="0" lvl="0" indent="0" algn="l" rtl="0">
              <a:lnSpc>
                <a:spcPct val="115000"/>
              </a:lnSpc>
              <a:spcBef>
                <a:spcPts val="1600"/>
              </a:spcBef>
              <a:spcAft>
                <a:spcPts val="0"/>
              </a:spcAft>
              <a:buSzPts val="1400"/>
              <a:buNone/>
            </a:pPr>
            <a:endParaRPr sz="1800" dirty="0"/>
          </a:p>
        </p:txBody>
      </p:sp>
      <p:sp>
        <p:nvSpPr>
          <p:cNvPr id="269" name="Google Shape;269;p47"/>
          <p:cNvSpPr txBox="1">
            <a:spLocks noGrp="1"/>
          </p:cNvSpPr>
          <p:nvPr>
            <p:ph type="body" idx="2"/>
          </p:nvPr>
        </p:nvSpPr>
        <p:spPr>
          <a:xfrm>
            <a:off x="6178800" y="216425"/>
            <a:ext cx="2695200" cy="1612800"/>
          </a:xfrm>
          <a:prstGeom prst="rect">
            <a:avLst/>
          </a:prstGeom>
          <a:solidFill>
            <a:srgbClr val="D9D9D9"/>
          </a:solidFill>
          <a:ln w="38100" cap="flat" cmpd="sng">
            <a:solidFill>
              <a:srgbClr val="D9D9D9"/>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solidFill>
                  <a:schemeClr val="tx1"/>
                </a:solidFill>
              </a:rPr>
              <a:t>STATUTORY GUIDANCE</a:t>
            </a:r>
            <a:br>
              <a:rPr lang="en-GB" sz="1600" dirty="0">
                <a:solidFill>
                  <a:schemeClr val="tx1"/>
                </a:solidFill>
              </a:rPr>
            </a:br>
            <a:r>
              <a:rPr lang="en-GB" sz="1600" dirty="0">
                <a:solidFill>
                  <a:schemeClr val="tx1"/>
                </a:solidFill>
              </a:rPr>
              <a:t>Know about menstrual wellbeing including the key facts about the menstrual cycle. </a:t>
            </a:r>
            <a:endParaRPr sz="1800" dirty="0">
              <a:solidFill>
                <a:schemeClr val="tx1"/>
              </a:solidFill>
            </a:endParaRPr>
          </a:p>
          <a:p>
            <a:pPr marL="0" lvl="0" indent="0" algn="l" rtl="0">
              <a:lnSpc>
                <a:spcPct val="115000"/>
              </a:lnSpc>
              <a:spcBef>
                <a:spcPts val="1600"/>
              </a:spcBef>
              <a:spcAft>
                <a:spcPts val="1600"/>
              </a:spcAft>
              <a:buSzPts val="1400"/>
              <a:buNone/>
            </a:pPr>
            <a:endParaRPr sz="1800" dirty="0"/>
          </a:p>
        </p:txBody>
      </p:sp>
      <p:sp>
        <p:nvSpPr>
          <p:cNvPr id="270" name="Google Shape;270;p47"/>
          <p:cNvSpPr txBox="1">
            <a:spLocks noGrp="1"/>
          </p:cNvSpPr>
          <p:nvPr>
            <p:ph type="sldNum" idx="12"/>
          </p:nvPr>
        </p:nvSpPr>
        <p:spPr>
          <a:xfrm>
            <a:off x="4306525" y="4810975"/>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22</a:t>
            </a:fld>
            <a:endParaRPr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275"/>
        <p:cNvGrpSpPr/>
        <p:nvPr/>
      </p:nvGrpSpPr>
      <p:grpSpPr>
        <a:xfrm>
          <a:off x="0" y="0"/>
          <a:ext cx="0" cy="0"/>
          <a:chOff x="0" y="0"/>
          <a:chExt cx="0" cy="0"/>
        </a:xfrm>
      </p:grpSpPr>
      <p:sp>
        <p:nvSpPr>
          <p:cNvPr id="276" name="Google Shape;276;p48"/>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solidFill>
                  <a:schemeClr val="accent1"/>
                </a:solidFill>
              </a:rPr>
              <a:t>Menstruation (1)</a:t>
            </a:r>
            <a:endParaRPr dirty="0">
              <a:solidFill>
                <a:schemeClr val="accent1"/>
              </a:solidFill>
            </a:endParaRPr>
          </a:p>
        </p:txBody>
      </p:sp>
      <p:sp>
        <p:nvSpPr>
          <p:cNvPr id="280" name="Google Shape;280;p48"/>
          <p:cNvSpPr txBox="1">
            <a:spLocks noGrp="1"/>
          </p:cNvSpPr>
          <p:nvPr>
            <p:ph type="subTitle" idx="4294967295"/>
          </p:nvPr>
        </p:nvSpPr>
        <p:spPr>
          <a:xfrm>
            <a:off x="7796400" y="4454575"/>
            <a:ext cx="1077600" cy="472500"/>
          </a:xfrm>
          <a:prstGeom prst="rect">
            <a:avLst/>
          </a:prstGeom>
          <a:noFill/>
          <a:ln w="38100" cap="flat" cmpd="sng">
            <a:solidFill>
              <a:schemeClr val="accent6"/>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chemeClr val="accent6"/>
                </a:solidFill>
                <a:latin typeface="Arial"/>
                <a:ea typeface="Arial"/>
                <a:cs typeface="Arial"/>
                <a:sym typeface="Arial"/>
              </a:rPr>
              <a:t>Primary</a:t>
            </a:r>
            <a:endParaRPr sz="1800" b="0" i="0" u="none" strike="noStrike" cap="none" dirty="0">
              <a:solidFill>
                <a:schemeClr val="accent6"/>
              </a:solidFill>
              <a:latin typeface="Arial"/>
              <a:ea typeface="Arial"/>
              <a:cs typeface="Arial"/>
              <a:sym typeface="Arial"/>
            </a:endParaRPr>
          </a:p>
        </p:txBody>
      </p:sp>
      <p:sp>
        <p:nvSpPr>
          <p:cNvPr id="277" name="Google Shape;277;p48"/>
          <p:cNvSpPr txBox="1">
            <a:spLocks noGrp="1"/>
          </p:cNvSpPr>
          <p:nvPr>
            <p:ph type="body" idx="1"/>
          </p:nvPr>
        </p:nvSpPr>
        <p:spPr>
          <a:xfrm>
            <a:off x="309150" y="861950"/>
            <a:ext cx="5682600" cy="32790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400"/>
              <a:buNone/>
            </a:pPr>
            <a:r>
              <a:rPr lang="en-GB" dirty="0">
                <a:solidFill>
                  <a:schemeClr val="tx1"/>
                </a:solidFill>
              </a:rPr>
              <a:t>Teach that menstrual blood looks different to blood from a cut. Its colour can vary (red, pink, brown or black) and it may contain lumps. </a:t>
            </a:r>
            <a:endParaRPr dirty="0">
              <a:solidFill>
                <a:schemeClr val="tx1"/>
              </a:solidFill>
            </a:endParaRPr>
          </a:p>
          <a:p>
            <a:pPr marL="0" lvl="0" indent="0" algn="l" rtl="0">
              <a:lnSpc>
                <a:spcPct val="115000"/>
              </a:lnSpc>
              <a:spcBef>
                <a:spcPts val="1000"/>
              </a:spcBef>
              <a:spcAft>
                <a:spcPts val="0"/>
              </a:spcAft>
              <a:buSzPts val="1400"/>
              <a:buNone/>
            </a:pPr>
            <a:r>
              <a:rPr lang="en-GB" dirty="0">
                <a:solidFill>
                  <a:schemeClr val="tx1"/>
                </a:solidFill>
              </a:rPr>
              <a:t>Explain that menstruation may: </a:t>
            </a:r>
            <a:endParaRPr dirty="0">
              <a:solidFill>
                <a:schemeClr val="tx1"/>
              </a:solidFill>
            </a:endParaRPr>
          </a:p>
          <a:p>
            <a:pPr marL="457200" lvl="0" indent="-317500" algn="l" rtl="0">
              <a:lnSpc>
                <a:spcPct val="115000"/>
              </a:lnSpc>
              <a:spcBef>
                <a:spcPts val="1000"/>
              </a:spcBef>
              <a:spcAft>
                <a:spcPts val="0"/>
              </a:spcAft>
              <a:buSzPts val="1400"/>
              <a:buChar char="●"/>
            </a:pPr>
            <a:r>
              <a:rPr lang="en-GB" dirty="0">
                <a:solidFill>
                  <a:schemeClr val="tx1"/>
                </a:solidFill>
              </a:rPr>
              <a:t>last a different number of days</a:t>
            </a:r>
            <a:endParaRPr dirty="0">
              <a:solidFill>
                <a:schemeClr val="tx1"/>
              </a:solidFill>
            </a:endParaRPr>
          </a:p>
          <a:p>
            <a:pPr marL="457200" lvl="0" indent="-317500" algn="l" rtl="0">
              <a:lnSpc>
                <a:spcPct val="115000"/>
              </a:lnSpc>
              <a:spcBef>
                <a:spcPts val="0"/>
              </a:spcBef>
              <a:spcAft>
                <a:spcPts val="0"/>
              </a:spcAft>
              <a:buSzPts val="1400"/>
              <a:buChar char="●"/>
            </a:pPr>
            <a:r>
              <a:rPr lang="en-GB" dirty="0">
                <a:solidFill>
                  <a:schemeClr val="tx1"/>
                </a:solidFill>
              </a:rPr>
              <a:t>have different lengths between them</a:t>
            </a:r>
            <a:endParaRPr dirty="0">
              <a:solidFill>
                <a:schemeClr val="tx1"/>
              </a:solidFill>
            </a:endParaRPr>
          </a:p>
          <a:p>
            <a:pPr marL="457200" lvl="0" indent="-317500" algn="l" rtl="0">
              <a:lnSpc>
                <a:spcPct val="115000"/>
              </a:lnSpc>
              <a:spcBef>
                <a:spcPts val="0"/>
              </a:spcBef>
              <a:spcAft>
                <a:spcPts val="0"/>
              </a:spcAft>
              <a:buSzPts val="1400"/>
              <a:buChar char="●"/>
            </a:pPr>
            <a:r>
              <a:rPr lang="en-GB" dirty="0">
                <a:solidFill>
                  <a:schemeClr val="tx1"/>
                </a:solidFill>
              </a:rPr>
              <a:t>feel and look different over time as one gets older</a:t>
            </a:r>
            <a:endParaRPr dirty="0">
              <a:solidFill>
                <a:schemeClr val="tx1"/>
              </a:solidFill>
            </a:endParaRPr>
          </a:p>
          <a:p>
            <a:pPr marL="0" lvl="0" indent="0" algn="l" rtl="0">
              <a:spcBef>
                <a:spcPts val="1000"/>
              </a:spcBef>
              <a:spcAft>
                <a:spcPts val="0"/>
              </a:spcAft>
              <a:buNone/>
            </a:pPr>
            <a:r>
              <a:rPr lang="en-GB" dirty="0">
                <a:solidFill>
                  <a:schemeClr val="tx1"/>
                </a:solidFill>
              </a:rPr>
              <a:t>Teach that after a few months periods should become regular every month (but ‘regular’ varies from person to person).</a:t>
            </a:r>
            <a:endParaRPr dirty="0">
              <a:solidFill>
                <a:schemeClr val="tx1"/>
              </a:solidFill>
            </a:endParaRPr>
          </a:p>
          <a:p>
            <a:pPr marL="0" lvl="0" indent="0" algn="l" rtl="0">
              <a:spcBef>
                <a:spcPts val="1000"/>
              </a:spcBef>
              <a:spcAft>
                <a:spcPts val="0"/>
              </a:spcAft>
              <a:buNone/>
            </a:pPr>
            <a:endParaRPr dirty="0"/>
          </a:p>
          <a:p>
            <a:pPr marL="0" lvl="0" indent="0" algn="l" rtl="0">
              <a:spcBef>
                <a:spcPts val="0"/>
              </a:spcBef>
              <a:spcAft>
                <a:spcPts val="0"/>
              </a:spcAft>
              <a:buNone/>
            </a:pPr>
            <a:r>
              <a:rPr lang="en-GB" dirty="0"/>
              <a:t> </a:t>
            </a:r>
            <a:endParaRPr dirty="0"/>
          </a:p>
          <a:p>
            <a:pPr marL="0" lvl="0" indent="0" algn="l" rtl="0">
              <a:lnSpc>
                <a:spcPct val="115000"/>
              </a:lnSpc>
              <a:spcBef>
                <a:spcPts val="1600"/>
              </a:spcBef>
              <a:spcAft>
                <a:spcPts val="0"/>
              </a:spcAft>
              <a:buSzPts val="1400"/>
              <a:buNone/>
            </a:pPr>
            <a:endParaRPr dirty="0"/>
          </a:p>
          <a:p>
            <a:pPr marL="0" lvl="0" indent="0" algn="l" rtl="0">
              <a:lnSpc>
                <a:spcPct val="115000"/>
              </a:lnSpc>
              <a:spcBef>
                <a:spcPts val="1600"/>
              </a:spcBef>
              <a:spcAft>
                <a:spcPts val="0"/>
              </a:spcAft>
              <a:buSzPts val="1400"/>
              <a:buNone/>
            </a:pPr>
            <a:endParaRPr dirty="0"/>
          </a:p>
          <a:p>
            <a:pPr marL="0" lvl="0" indent="0" algn="l" rtl="0">
              <a:lnSpc>
                <a:spcPct val="115000"/>
              </a:lnSpc>
              <a:spcBef>
                <a:spcPts val="1600"/>
              </a:spcBef>
              <a:spcAft>
                <a:spcPts val="0"/>
              </a:spcAft>
              <a:buSzPts val="1400"/>
              <a:buNone/>
            </a:pPr>
            <a:endParaRPr sz="1800" dirty="0"/>
          </a:p>
          <a:p>
            <a:pPr marL="0" lvl="0" indent="0" algn="l" rtl="0">
              <a:lnSpc>
                <a:spcPct val="115000"/>
              </a:lnSpc>
              <a:spcBef>
                <a:spcPts val="1600"/>
              </a:spcBef>
              <a:spcAft>
                <a:spcPts val="0"/>
              </a:spcAft>
              <a:buSzPts val="1400"/>
              <a:buNone/>
            </a:pPr>
            <a:endParaRPr sz="1800" dirty="0"/>
          </a:p>
          <a:p>
            <a:pPr marL="0" lvl="0" indent="0" algn="l" rtl="0">
              <a:lnSpc>
                <a:spcPct val="115000"/>
              </a:lnSpc>
              <a:spcBef>
                <a:spcPts val="1600"/>
              </a:spcBef>
              <a:spcAft>
                <a:spcPts val="0"/>
              </a:spcAft>
              <a:buSzPts val="1400"/>
              <a:buNone/>
            </a:pPr>
            <a:endParaRPr sz="1800" dirty="0"/>
          </a:p>
        </p:txBody>
      </p:sp>
      <p:sp>
        <p:nvSpPr>
          <p:cNvPr id="278" name="Google Shape;278;p48"/>
          <p:cNvSpPr txBox="1">
            <a:spLocks noGrp="1"/>
          </p:cNvSpPr>
          <p:nvPr>
            <p:ph type="body" idx="2"/>
          </p:nvPr>
        </p:nvSpPr>
        <p:spPr>
          <a:xfrm>
            <a:off x="6178800" y="216425"/>
            <a:ext cx="2695200" cy="1612800"/>
          </a:xfrm>
          <a:prstGeom prst="rect">
            <a:avLst/>
          </a:prstGeom>
          <a:solidFill>
            <a:srgbClr val="D9D9D9"/>
          </a:solidFill>
          <a:ln w="38100" cap="flat" cmpd="sng">
            <a:solidFill>
              <a:srgbClr val="D9D9D9"/>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solidFill>
                  <a:schemeClr val="tx1"/>
                </a:solidFill>
              </a:rPr>
              <a:t>STATUTORY GUIDANCE</a:t>
            </a:r>
            <a:br>
              <a:rPr lang="en-GB" sz="1600" dirty="0">
                <a:solidFill>
                  <a:schemeClr val="tx1"/>
                </a:solidFill>
              </a:rPr>
            </a:br>
            <a:r>
              <a:rPr lang="en-GB" sz="1600" dirty="0">
                <a:solidFill>
                  <a:schemeClr val="tx1"/>
                </a:solidFill>
              </a:rPr>
              <a:t>Know about menstrual wellbeing including the key facts about the menstrual cycle. </a:t>
            </a:r>
            <a:endParaRPr sz="1800" dirty="0">
              <a:solidFill>
                <a:schemeClr val="tx1"/>
              </a:solidFill>
            </a:endParaRPr>
          </a:p>
          <a:p>
            <a:pPr marL="0" lvl="0" indent="0" algn="l" rtl="0">
              <a:lnSpc>
                <a:spcPct val="115000"/>
              </a:lnSpc>
              <a:spcBef>
                <a:spcPts val="1600"/>
              </a:spcBef>
              <a:spcAft>
                <a:spcPts val="1600"/>
              </a:spcAft>
              <a:buSzPts val="1400"/>
              <a:buNone/>
            </a:pPr>
            <a:endParaRPr sz="1800" dirty="0"/>
          </a:p>
        </p:txBody>
      </p:sp>
      <p:sp>
        <p:nvSpPr>
          <p:cNvPr id="279" name="Google Shape;279;p48"/>
          <p:cNvSpPr txBox="1">
            <a:spLocks noGrp="1"/>
          </p:cNvSpPr>
          <p:nvPr>
            <p:ph type="sldNum" idx="12"/>
          </p:nvPr>
        </p:nvSpPr>
        <p:spPr>
          <a:xfrm>
            <a:off x="4306525" y="4810975"/>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23</a:t>
            </a:fld>
            <a:endParaRPr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284"/>
        <p:cNvGrpSpPr/>
        <p:nvPr/>
      </p:nvGrpSpPr>
      <p:grpSpPr>
        <a:xfrm>
          <a:off x="0" y="0"/>
          <a:ext cx="0" cy="0"/>
          <a:chOff x="0" y="0"/>
          <a:chExt cx="0" cy="0"/>
        </a:xfrm>
      </p:grpSpPr>
      <p:sp>
        <p:nvSpPr>
          <p:cNvPr id="285" name="Google Shape;285;p49"/>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solidFill>
                  <a:schemeClr val="accent1"/>
                </a:solidFill>
              </a:rPr>
              <a:t>Menstruation (2)</a:t>
            </a:r>
            <a:endParaRPr dirty="0">
              <a:solidFill>
                <a:schemeClr val="accent1"/>
              </a:solidFill>
            </a:endParaRPr>
          </a:p>
        </p:txBody>
      </p:sp>
      <p:sp>
        <p:nvSpPr>
          <p:cNvPr id="289" name="Google Shape;289;p49"/>
          <p:cNvSpPr txBox="1">
            <a:spLocks noGrp="1"/>
          </p:cNvSpPr>
          <p:nvPr>
            <p:ph type="subTitle" idx="4294967295"/>
          </p:nvPr>
        </p:nvSpPr>
        <p:spPr>
          <a:xfrm>
            <a:off x="7796400" y="4454575"/>
            <a:ext cx="1077600" cy="472500"/>
          </a:xfrm>
          <a:prstGeom prst="rect">
            <a:avLst/>
          </a:prstGeom>
          <a:noFill/>
          <a:ln w="38100" cap="flat" cmpd="sng">
            <a:solidFill>
              <a:schemeClr val="accent6"/>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chemeClr val="accent6"/>
                </a:solidFill>
                <a:latin typeface="Arial"/>
                <a:ea typeface="Arial"/>
                <a:cs typeface="Arial"/>
                <a:sym typeface="Arial"/>
              </a:rPr>
              <a:t>Primary</a:t>
            </a:r>
            <a:endParaRPr sz="1800" b="0" i="0" u="none" strike="noStrike" cap="none" dirty="0">
              <a:solidFill>
                <a:schemeClr val="accent6"/>
              </a:solidFill>
              <a:latin typeface="Arial"/>
              <a:ea typeface="Arial"/>
              <a:cs typeface="Arial"/>
              <a:sym typeface="Arial"/>
            </a:endParaRPr>
          </a:p>
        </p:txBody>
      </p:sp>
      <p:sp>
        <p:nvSpPr>
          <p:cNvPr id="286" name="Google Shape;286;p49"/>
          <p:cNvSpPr txBox="1">
            <a:spLocks noGrp="1"/>
          </p:cNvSpPr>
          <p:nvPr>
            <p:ph type="body" idx="1"/>
          </p:nvPr>
        </p:nvSpPr>
        <p:spPr>
          <a:xfrm>
            <a:off x="270000" y="789000"/>
            <a:ext cx="5775600" cy="30768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400"/>
              <a:buNone/>
            </a:pPr>
            <a:r>
              <a:rPr lang="en-GB" sz="1800" dirty="0">
                <a:solidFill>
                  <a:schemeClr val="tx1"/>
                </a:solidFill>
              </a:rPr>
              <a:t>Explain that </a:t>
            </a:r>
            <a:r>
              <a:rPr lang="en-GB" dirty="0">
                <a:solidFill>
                  <a:schemeClr val="tx1"/>
                </a:solidFill>
              </a:rPr>
              <a:t>girls</a:t>
            </a:r>
            <a:r>
              <a:rPr lang="en-GB" sz="1800" dirty="0">
                <a:solidFill>
                  <a:schemeClr val="tx1"/>
                </a:solidFill>
              </a:rPr>
              <a:t> may experience spotting (light bleeding from the vagina). </a:t>
            </a:r>
            <a:r>
              <a:rPr lang="en-GB" dirty="0">
                <a:solidFill>
                  <a:schemeClr val="tx1"/>
                </a:solidFill>
              </a:rPr>
              <a:t>T</a:t>
            </a:r>
            <a:r>
              <a:rPr lang="en-GB" sz="1800" dirty="0">
                <a:solidFill>
                  <a:schemeClr val="tx1"/>
                </a:solidFill>
              </a:rPr>
              <a:t>his can be a sign </a:t>
            </a:r>
            <a:r>
              <a:rPr lang="en-GB" dirty="0">
                <a:solidFill>
                  <a:schemeClr val="tx1"/>
                </a:solidFill>
              </a:rPr>
              <a:t>menstruation</a:t>
            </a:r>
            <a:r>
              <a:rPr lang="en-GB" sz="1800" dirty="0">
                <a:solidFill>
                  <a:schemeClr val="tx1"/>
                </a:solidFill>
              </a:rPr>
              <a:t> is about to start.</a:t>
            </a:r>
            <a:endParaRPr sz="1800" dirty="0">
              <a:solidFill>
                <a:schemeClr val="tx1"/>
              </a:solidFill>
            </a:endParaRPr>
          </a:p>
          <a:p>
            <a:pPr marL="0" lvl="0" indent="0" algn="l" rtl="0">
              <a:lnSpc>
                <a:spcPct val="115000"/>
              </a:lnSpc>
              <a:spcBef>
                <a:spcPts val="1000"/>
              </a:spcBef>
              <a:spcAft>
                <a:spcPts val="0"/>
              </a:spcAft>
              <a:buSzPts val="1400"/>
              <a:buNone/>
            </a:pPr>
            <a:r>
              <a:rPr lang="en-GB" dirty="0">
                <a:solidFill>
                  <a:schemeClr val="tx1"/>
                </a:solidFill>
              </a:rPr>
              <a:t>Girls may also get tender breasts before menstruation. At any point in the menstrual cycle, they may also experience:</a:t>
            </a:r>
            <a:endParaRPr dirty="0">
              <a:solidFill>
                <a:schemeClr val="tx1"/>
              </a:solidFill>
            </a:endParaRPr>
          </a:p>
          <a:p>
            <a:pPr marL="285750" lvl="0" indent="-285750" algn="l" rtl="0">
              <a:lnSpc>
                <a:spcPct val="115000"/>
              </a:lnSpc>
              <a:spcBef>
                <a:spcPts val="1000"/>
              </a:spcBef>
              <a:spcAft>
                <a:spcPts val="0"/>
              </a:spcAft>
              <a:buSzPts val="1400"/>
              <a:buChar char="●"/>
            </a:pPr>
            <a:r>
              <a:rPr lang="en-GB" sz="1800" dirty="0">
                <a:solidFill>
                  <a:schemeClr val="tx1"/>
                </a:solidFill>
              </a:rPr>
              <a:t>mood swings or feeling emotional</a:t>
            </a:r>
            <a:endParaRPr dirty="0">
              <a:solidFill>
                <a:schemeClr val="tx1"/>
              </a:solidFill>
            </a:endParaRPr>
          </a:p>
          <a:p>
            <a:pPr marL="285750" lvl="0" indent="-285750" algn="l" rtl="0">
              <a:lnSpc>
                <a:spcPct val="115000"/>
              </a:lnSpc>
              <a:spcBef>
                <a:spcPts val="0"/>
              </a:spcBef>
              <a:spcAft>
                <a:spcPts val="0"/>
              </a:spcAft>
              <a:buSzPts val="1400"/>
              <a:buChar char="●"/>
            </a:pPr>
            <a:r>
              <a:rPr lang="en-GB" sz="1800" dirty="0">
                <a:solidFill>
                  <a:schemeClr val="tx1"/>
                </a:solidFill>
              </a:rPr>
              <a:t>stomach cramps </a:t>
            </a:r>
            <a:r>
              <a:rPr lang="en-GB" dirty="0">
                <a:solidFill>
                  <a:schemeClr val="tx1"/>
                </a:solidFill>
              </a:rPr>
              <a:t>or bloating</a:t>
            </a:r>
            <a:endParaRPr dirty="0">
              <a:solidFill>
                <a:schemeClr val="tx1"/>
              </a:solidFill>
            </a:endParaRPr>
          </a:p>
          <a:p>
            <a:pPr marL="285750" lvl="0" indent="-285750" algn="l" rtl="0">
              <a:lnSpc>
                <a:spcPct val="115000"/>
              </a:lnSpc>
              <a:spcBef>
                <a:spcPts val="0"/>
              </a:spcBef>
              <a:spcAft>
                <a:spcPts val="0"/>
              </a:spcAft>
              <a:buSzPts val="1400"/>
              <a:buChar char="●"/>
            </a:pPr>
            <a:r>
              <a:rPr lang="en-GB" sz="1800" dirty="0">
                <a:solidFill>
                  <a:schemeClr val="tx1"/>
                </a:solidFill>
              </a:rPr>
              <a:t>increased appetite </a:t>
            </a:r>
            <a:endParaRPr dirty="0">
              <a:solidFill>
                <a:schemeClr val="tx1"/>
              </a:solidFill>
            </a:endParaRPr>
          </a:p>
          <a:p>
            <a:pPr marL="285750" lvl="0" indent="-285750" algn="l" rtl="0">
              <a:lnSpc>
                <a:spcPct val="115000"/>
              </a:lnSpc>
              <a:spcBef>
                <a:spcPts val="0"/>
              </a:spcBef>
              <a:spcAft>
                <a:spcPts val="0"/>
              </a:spcAft>
              <a:buSzPts val="1400"/>
              <a:buChar char="●"/>
            </a:pPr>
            <a:r>
              <a:rPr lang="en-GB" dirty="0">
                <a:solidFill>
                  <a:schemeClr val="tx1"/>
                </a:solidFill>
              </a:rPr>
              <a:t>s</a:t>
            </a:r>
            <a:r>
              <a:rPr lang="en-GB" sz="1800" dirty="0">
                <a:solidFill>
                  <a:schemeClr val="tx1"/>
                </a:solidFill>
              </a:rPr>
              <a:t>pots</a:t>
            </a:r>
            <a:endParaRPr sz="1800" dirty="0">
              <a:solidFill>
                <a:schemeClr val="tx1"/>
              </a:solidFill>
            </a:endParaRPr>
          </a:p>
          <a:p>
            <a:pPr marL="285750" lvl="0" indent="-285750" algn="l" rtl="0">
              <a:lnSpc>
                <a:spcPct val="115000"/>
              </a:lnSpc>
              <a:spcBef>
                <a:spcPts val="0"/>
              </a:spcBef>
              <a:spcAft>
                <a:spcPts val="0"/>
              </a:spcAft>
              <a:buSzPts val="1400"/>
              <a:buChar char="●"/>
            </a:pPr>
            <a:r>
              <a:rPr lang="en-GB" dirty="0">
                <a:solidFill>
                  <a:schemeClr val="tx1"/>
                </a:solidFill>
              </a:rPr>
              <a:t>vaginal discharge</a:t>
            </a:r>
            <a:endParaRPr dirty="0">
              <a:solidFill>
                <a:schemeClr val="tx1"/>
              </a:solidFill>
            </a:endParaRPr>
          </a:p>
          <a:p>
            <a:pPr marL="0" lvl="0" indent="0" algn="l" rtl="0">
              <a:lnSpc>
                <a:spcPct val="115000"/>
              </a:lnSpc>
              <a:spcBef>
                <a:spcPts val="1600"/>
              </a:spcBef>
              <a:spcAft>
                <a:spcPts val="0"/>
              </a:spcAft>
              <a:buSzPts val="1400"/>
              <a:buNone/>
            </a:pPr>
            <a:endParaRPr sz="1800" dirty="0"/>
          </a:p>
        </p:txBody>
      </p:sp>
      <p:sp>
        <p:nvSpPr>
          <p:cNvPr id="287" name="Google Shape;287;p49"/>
          <p:cNvSpPr txBox="1">
            <a:spLocks noGrp="1"/>
          </p:cNvSpPr>
          <p:nvPr>
            <p:ph type="body" idx="2"/>
          </p:nvPr>
        </p:nvSpPr>
        <p:spPr>
          <a:xfrm>
            <a:off x="6178800" y="216425"/>
            <a:ext cx="2695200" cy="1697400"/>
          </a:xfrm>
          <a:prstGeom prst="rect">
            <a:avLst/>
          </a:prstGeom>
          <a:solidFill>
            <a:srgbClr val="D9D9D9"/>
          </a:solidFill>
          <a:ln w="38100" cap="flat" cmpd="sng">
            <a:solidFill>
              <a:srgbClr val="D9D9D9"/>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solidFill>
                  <a:schemeClr val="tx1"/>
                </a:solidFill>
              </a:rPr>
              <a:t>STATUTORY GUIDANCE</a:t>
            </a:r>
            <a:br>
              <a:rPr lang="en-GB" sz="1600" dirty="0">
                <a:solidFill>
                  <a:schemeClr val="tx1"/>
                </a:solidFill>
              </a:rPr>
            </a:br>
            <a:r>
              <a:rPr lang="en-GB" sz="1600" dirty="0">
                <a:solidFill>
                  <a:schemeClr val="tx1"/>
                </a:solidFill>
              </a:rPr>
              <a:t>Know about menstrual wellbeing including the key facts about the menstrual cycle. </a:t>
            </a:r>
            <a:endParaRPr sz="1800" dirty="0">
              <a:solidFill>
                <a:schemeClr val="tx1"/>
              </a:solidFill>
            </a:endParaRPr>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288" name="Google Shape;288;p49"/>
          <p:cNvSpPr txBox="1">
            <a:spLocks noGrp="1"/>
          </p:cNvSpPr>
          <p:nvPr>
            <p:ph type="sldNum" idx="12"/>
          </p:nvPr>
        </p:nvSpPr>
        <p:spPr>
          <a:xfrm>
            <a:off x="4306525" y="4810975"/>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24</a:t>
            </a:fld>
            <a:endParaRPr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293"/>
        <p:cNvGrpSpPr/>
        <p:nvPr/>
      </p:nvGrpSpPr>
      <p:grpSpPr>
        <a:xfrm>
          <a:off x="0" y="0"/>
          <a:ext cx="0" cy="0"/>
          <a:chOff x="0" y="0"/>
          <a:chExt cx="0" cy="0"/>
        </a:xfrm>
      </p:grpSpPr>
      <p:sp>
        <p:nvSpPr>
          <p:cNvPr id="294" name="Google Shape;294;p50"/>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solidFill>
                  <a:schemeClr val="accent1"/>
                </a:solidFill>
              </a:rPr>
              <a:t>Menstrual products (1)</a:t>
            </a:r>
            <a:endParaRPr dirty="0">
              <a:solidFill>
                <a:schemeClr val="accent1"/>
              </a:solidFill>
            </a:endParaRPr>
          </a:p>
        </p:txBody>
      </p:sp>
      <p:sp>
        <p:nvSpPr>
          <p:cNvPr id="298" name="Google Shape;298;p50"/>
          <p:cNvSpPr txBox="1">
            <a:spLocks noGrp="1"/>
          </p:cNvSpPr>
          <p:nvPr>
            <p:ph type="subTitle" idx="4294967295"/>
          </p:nvPr>
        </p:nvSpPr>
        <p:spPr>
          <a:xfrm>
            <a:off x="7796400" y="4454575"/>
            <a:ext cx="1077600" cy="472500"/>
          </a:xfrm>
          <a:prstGeom prst="rect">
            <a:avLst/>
          </a:prstGeom>
          <a:noFill/>
          <a:ln w="38100" cap="flat" cmpd="sng">
            <a:solidFill>
              <a:schemeClr val="accent6"/>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chemeClr val="accent6"/>
                </a:solidFill>
                <a:latin typeface="Arial"/>
                <a:ea typeface="Arial"/>
                <a:cs typeface="Arial"/>
                <a:sym typeface="Arial"/>
              </a:rPr>
              <a:t>Primary</a:t>
            </a:r>
            <a:endParaRPr sz="1800" b="0" i="0" u="none" strike="noStrike" cap="none" dirty="0">
              <a:solidFill>
                <a:schemeClr val="accent6"/>
              </a:solidFill>
              <a:latin typeface="Arial"/>
              <a:ea typeface="Arial"/>
              <a:cs typeface="Arial"/>
              <a:sym typeface="Arial"/>
            </a:endParaRPr>
          </a:p>
        </p:txBody>
      </p:sp>
      <p:sp>
        <p:nvSpPr>
          <p:cNvPr id="295" name="Google Shape;295;p50"/>
          <p:cNvSpPr txBox="1">
            <a:spLocks noGrp="1"/>
          </p:cNvSpPr>
          <p:nvPr>
            <p:ph type="body" idx="1"/>
          </p:nvPr>
        </p:nvSpPr>
        <p:spPr>
          <a:xfrm>
            <a:off x="270000" y="932300"/>
            <a:ext cx="5649900" cy="32790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dirty="0">
                <a:solidFill>
                  <a:schemeClr val="tx1"/>
                </a:solidFill>
              </a:rPr>
              <a:t>Teach that menstrual products are designed to absorb or collect menstrual blood.</a:t>
            </a:r>
            <a:endParaRPr dirty="0">
              <a:solidFill>
                <a:schemeClr val="tx1"/>
              </a:solidFill>
            </a:endParaRPr>
          </a:p>
          <a:p>
            <a:pPr marL="0" lvl="0" indent="0" algn="l" rtl="0">
              <a:spcBef>
                <a:spcPts val="1000"/>
              </a:spcBef>
              <a:spcAft>
                <a:spcPts val="0"/>
              </a:spcAft>
              <a:buClr>
                <a:schemeClr val="dk1"/>
              </a:buClr>
              <a:buSzPts val="1100"/>
              <a:buFont typeface="Arial"/>
              <a:buNone/>
            </a:pPr>
            <a:r>
              <a:rPr lang="en-GB" dirty="0">
                <a:solidFill>
                  <a:schemeClr val="tx1"/>
                </a:solidFill>
              </a:rPr>
              <a:t>Explain that menstrual ‘flow’ may vary, and most girls/women will need to change their menstrual products every 3 to 4 hours. </a:t>
            </a:r>
            <a:endParaRPr dirty="0">
              <a:solidFill>
                <a:schemeClr val="tx1"/>
              </a:solidFill>
            </a:endParaRPr>
          </a:p>
          <a:p>
            <a:pPr marL="0" lvl="0" indent="0" algn="l" rtl="0">
              <a:spcBef>
                <a:spcPts val="1000"/>
              </a:spcBef>
              <a:spcAft>
                <a:spcPts val="0"/>
              </a:spcAft>
              <a:buClr>
                <a:schemeClr val="dk1"/>
              </a:buClr>
              <a:buSzPts val="1100"/>
              <a:buFont typeface="Arial"/>
              <a:buNone/>
            </a:pPr>
            <a:r>
              <a:rPr lang="en-GB" dirty="0">
                <a:solidFill>
                  <a:schemeClr val="tx1"/>
                </a:solidFill>
              </a:rPr>
              <a:t>Explain that there are different products available for different volumes of flow, and that it is important to follow instructions on products.</a:t>
            </a:r>
            <a:endParaRPr dirty="0">
              <a:solidFill>
                <a:schemeClr val="tx1"/>
              </a:solidFill>
            </a:endParaRPr>
          </a:p>
          <a:p>
            <a:pPr marL="0" lvl="0" indent="0" algn="l" rtl="0">
              <a:spcBef>
                <a:spcPts val="1600"/>
              </a:spcBef>
              <a:spcAft>
                <a:spcPts val="0"/>
              </a:spcAft>
              <a:buSzPts val="1400"/>
              <a:buNone/>
            </a:pPr>
            <a:endParaRPr dirty="0"/>
          </a:p>
          <a:p>
            <a:pPr marL="0" lvl="0" indent="0" algn="l" rtl="0">
              <a:lnSpc>
                <a:spcPct val="115000"/>
              </a:lnSpc>
              <a:spcBef>
                <a:spcPts val="1600"/>
              </a:spcBef>
              <a:spcAft>
                <a:spcPts val="0"/>
              </a:spcAft>
              <a:buSzPts val="1400"/>
              <a:buNone/>
            </a:pPr>
            <a:endParaRPr sz="1800" dirty="0"/>
          </a:p>
          <a:p>
            <a:pPr marL="0" lvl="0" indent="0" algn="l" rtl="0">
              <a:lnSpc>
                <a:spcPct val="115000"/>
              </a:lnSpc>
              <a:spcBef>
                <a:spcPts val="1600"/>
              </a:spcBef>
              <a:spcAft>
                <a:spcPts val="0"/>
              </a:spcAft>
              <a:buSzPts val="1400"/>
              <a:buNone/>
            </a:pPr>
            <a:endParaRPr sz="1800" dirty="0"/>
          </a:p>
          <a:p>
            <a:pPr marL="0" lvl="0" indent="0" algn="l" rtl="0">
              <a:lnSpc>
                <a:spcPct val="115000"/>
              </a:lnSpc>
              <a:spcBef>
                <a:spcPts val="1600"/>
              </a:spcBef>
              <a:spcAft>
                <a:spcPts val="0"/>
              </a:spcAft>
              <a:buSzPts val="1400"/>
              <a:buNone/>
            </a:pPr>
            <a:endParaRPr sz="1800" dirty="0"/>
          </a:p>
        </p:txBody>
      </p:sp>
      <p:sp>
        <p:nvSpPr>
          <p:cNvPr id="296" name="Google Shape;296;p50"/>
          <p:cNvSpPr txBox="1">
            <a:spLocks noGrp="1"/>
          </p:cNvSpPr>
          <p:nvPr>
            <p:ph type="body" idx="2"/>
          </p:nvPr>
        </p:nvSpPr>
        <p:spPr>
          <a:xfrm>
            <a:off x="6178800" y="216425"/>
            <a:ext cx="2695200" cy="1612800"/>
          </a:xfrm>
          <a:prstGeom prst="rect">
            <a:avLst/>
          </a:prstGeom>
          <a:solidFill>
            <a:srgbClr val="D9D9D9"/>
          </a:solidFill>
          <a:ln w="38100" cap="flat" cmpd="sng">
            <a:solidFill>
              <a:srgbClr val="D9D9D9"/>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solidFill>
                  <a:schemeClr val="tx1"/>
                </a:solidFill>
              </a:rPr>
              <a:t>STATUTORY GUIDANCE</a:t>
            </a:r>
            <a:br>
              <a:rPr lang="en-GB" sz="1600" dirty="0">
                <a:solidFill>
                  <a:schemeClr val="tx1"/>
                </a:solidFill>
              </a:rPr>
            </a:br>
            <a:r>
              <a:rPr lang="en-GB" sz="1600" dirty="0">
                <a:solidFill>
                  <a:schemeClr val="tx1"/>
                </a:solidFill>
              </a:rPr>
              <a:t>Know about menstrual wellbeing including the key facts about the menstrual cycle. </a:t>
            </a:r>
            <a:endParaRPr sz="1800" dirty="0">
              <a:solidFill>
                <a:schemeClr val="tx1"/>
              </a:solidFill>
            </a:endParaRPr>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297" name="Google Shape;297;p50"/>
          <p:cNvSpPr txBox="1">
            <a:spLocks noGrp="1"/>
          </p:cNvSpPr>
          <p:nvPr>
            <p:ph type="sldNum" idx="12"/>
          </p:nvPr>
        </p:nvSpPr>
        <p:spPr>
          <a:xfrm>
            <a:off x="4306525" y="4810975"/>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25</a:t>
            </a:fld>
            <a:endParaRPr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302"/>
        <p:cNvGrpSpPr/>
        <p:nvPr/>
      </p:nvGrpSpPr>
      <p:grpSpPr>
        <a:xfrm>
          <a:off x="0" y="0"/>
          <a:ext cx="0" cy="0"/>
          <a:chOff x="0" y="0"/>
          <a:chExt cx="0" cy="0"/>
        </a:xfrm>
      </p:grpSpPr>
      <p:sp>
        <p:nvSpPr>
          <p:cNvPr id="303" name="Google Shape;303;p51"/>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solidFill>
                  <a:schemeClr val="accent1"/>
                </a:solidFill>
              </a:rPr>
              <a:t>Menstrual products (2)</a:t>
            </a:r>
            <a:endParaRPr dirty="0">
              <a:solidFill>
                <a:schemeClr val="accent1"/>
              </a:solidFill>
            </a:endParaRPr>
          </a:p>
        </p:txBody>
      </p:sp>
      <p:sp>
        <p:nvSpPr>
          <p:cNvPr id="307" name="Google Shape;307;p51"/>
          <p:cNvSpPr txBox="1">
            <a:spLocks noGrp="1"/>
          </p:cNvSpPr>
          <p:nvPr>
            <p:ph type="subTitle" idx="4294967295"/>
          </p:nvPr>
        </p:nvSpPr>
        <p:spPr>
          <a:xfrm>
            <a:off x="7796400" y="4454575"/>
            <a:ext cx="1077600" cy="472500"/>
          </a:xfrm>
          <a:prstGeom prst="rect">
            <a:avLst/>
          </a:prstGeom>
          <a:noFill/>
          <a:ln w="38100" cap="flat" cmpd="sng">
            <a:solidFill>
              <a:schemeClr val="accent6"/>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chemeClr val="accent6"/>
                </a:solidFill>
                <a:latin typeface="Arial"/>
                <a:ea typeface="Arial"/>
                <a:cs typeface="Arial"/>
                <a:sym typeface="Arial"/>
              </a:rPr>
              <a:t>Primary</a:t>
            </a:r>
            <a:endParaRPr sz="1800" b="0" i="0" u="none" strike="noStrike" cap="none" dirty="0">
              <a:solidFill>
                <a:schemeClr val="accent6"/>
              </a:solidFill>
              <a:latin typeface="Arial"/>
              <a:ea typeface="Arial"/>
              <a:cs typeface="Arial"/>
              <a:sym typeface="Arial"/>
            </a:endParaRPr>
          </a:p>
        </p:txBody>
      </p:sp>
      <p:sp>
        <p:nvSpPr>
          <p:cNvPr id="304" name="Google Shape;304;p51"/>
          <p:cNvSpPr txBox="1">
            <a:spLocks noGrp="1"/>
          </p:cNvSpPr>
          <p:nvPr>
            <p:ph type="body" idx="1"/>
          </p:nvPr>
        </p:nvSpPr>
        <p:spPr>
          <a:xfrm>
            <a:off x="270000" y="574764"/>
            <a:ext cx="5775600" cy="24288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1600"/>
              </a:spcBef>
              <a:spcAft>
                <a:spcPts val="0"/>
              </a:spcAft>
              <a:buSzPts val="1400"/>
              <a:buNone/>
            </a:pPr>
            <a:r>
              <a:rPr lang="en-GB" dirty="0">
                <a:solidFill>
                  <a:schemeClr val="tx1"/>
                </a:solidFill>
              </a:rPr>
              <a:t>Introduce different kinds of menstrual products, including</a:t>
            </a:r>
            <a:r>
              <a:rPr lang="en-GB" sz="1800" dirty="0">
                <a:solidFill>
                  <a:schemeClr val="tx1"/>
                </a:solidFill>
              </a:rPr>
              <a:t>:</a:t>
            </a:r>
            <a:endParaRPr dirty="0">
              <a:solidFill>
                <a:schemeClr val="tx1"/>
              </a:solidFill>
            </a:endParaRPr>
          </a:p>
          <a:p>
            <a:pPr marL="285750" lvl="0" indent="-285750" algn="l" rtl="0">
              <a:lnSpc>
                <a:spcPct val="115000"/>
              </a:lnSpc>
              <a:spcBef>
                <a:spcPts val="1000"/>
              </a:spcBef>
              <a:spcAft>
                <a:spcPts val="0"/>
              </a:spcAft>
              <a:buSzPts val="1400"/>
              <a:buChar char="●"/>
            </a:pPr>
            <a:r>
              <a:rPr lang="en-GB" sz="1800" dirty="0">
                <a:solidFill>
                  <a:schemeClr val="tx1"/>
                </a:solidFill>
              </a:rPr>
              <a:t>pads which you stick on your </a:t>
            </a:r>
            <a:r>
              <a:rPr lang="en-GB" dirty="0">
                <a:solidFill>
                  <a:schemeClr val="tx1"/>
                </a:solidFill>
              </a:rPr>
              <a:t>underwear</a:t>
            </a:r>
            <a:r>
              <a:rPr lang="en-GB" sz="1800" dirty="0">
                <a:solidFill>
                  <a:schemeClr val="tx1"/>
                </a:solidFill>
              </a:rPr>
              <a:t> - </a:t>
            </a:r>
            <a:r>
              <a:rPr lang="en-GB" dirty="0">
                <a:solidFill>
                  <a:schemeClr val="tx1"/>
                </a:solidFill>
              </a:rPr>
              <a:t>only need to be changed</a:t>
            </a:r>
            <a:r>
              <a:rPr lang="en-GB" sz="1800" dirty="0">
                <a:solidFill>
                  <a:schemeClr val="tx1"/>
                </a:solidFill>
              </a:rPr>
              <a:t> as often as </a:t>
            </a:r>
            <a:r>
              <a:rPr lang="en-GB" dirty="0">
                <a:solidFill>
                  <a:schemeClr val="tx1"/>
                </a:solidFill>
              </a:rPr>
              <a:t>instructions</a:t>
            </a:r>
            <a:r>
              <a:rPr lang="en-GB" sz="1800" dirty="0">
                <a:solidFill>
                  <a:schemeClr val="tx1"/>
                </a:solidFill>
              </a:rPr>
              <a:t> recommend</a:t>
            </a:r>
            <a:endParaRPr dirty="0">
              <a:solidFill>
                <a:schemeClr val="tx1"/>
              </a:solidFill>
            </a:endParaRPr>
          </a:p>
          <a:p>
            <a:pPr marL="285750" lvl="0" indent="-285750" algn="l" rtl="0">
              <a:lnSpc>
                <a:spcPct val="115000"/>
              </a:lnSpc>
              <a:spcBef>
                <a:spcPts val="0"/>
              </a:spcBef>
              <a:spcAft>
                <a:spcPts val="0"/>
              </a:spcAft>
              <a:buSzPts val="1400"/>
              <a:buChar char="●"/>
            </a:pPr>
            <a:r>
              <a:rPr lang="en-GB" sz="1800" dirty="0">
                <a:solidFill>
                  <a:schemeClr val="tx1"/>
                </a:solidFill>
              </a:rPr>
              <a:t>tampons (applicator/non-applicator) - used internally</a:t>
            </a:r>
            <a:endParaRPr dirty="0">
              <a:solidFill>
                <a:schemeClr val="tx1"/>
              </a:solidFill>
            </a:endParaRPr>
          </a:p>
          <a:p>
            <a:pPr marL="285750" lvl="0" indent="-285750" algn="l" rtl="0">
              <a:lnSpc>
                <a:spcPct val="115000"/>
              </a:lnSpc>
              <a:spcBef>
                <a:spcPts val="0"/>
              </a:spcBef>
              <a:spcAft>
                <a:spcPts val="0"/>
              </a:spcAft>
              <a:buSzPts val="1400"/>
              <a:buChar char="●"/>
            </a:pPr>
            <a:r>
              <a:rPr lang="en-GB" sz="1800" dirty="0">
                <a:solidFill>
                  <a:schemeClr val="tx1"/>
                </a:solidFill>
              </a:rPr>
              <a:t>menstrual cups - used internally and can be reused</a:t>
            </a:r>
            <a:endParaRPr dirty="0">
              <a:solidFill>
                <a:schemeClr val="tx1"/>
              </a:solidFill>
            </a:endParaRPr>
          </a:p>
          <a:p>
            <a:pPr marL="285750" lvl="0" indent="-285750" algn="l" rtl="0">
              <a:lnSpc>
                <a:spcPct val="115000"/>
              </a:lnSpc>
              <a:spcBef>
                <a:spcPts val="0"/>
              </a:spcBef>
              <a:spcAft>
                <a:spcPts val="0"/>
              </a:spcAft>
              <a:buSzPts val="1400"/>
              <a:buChar char="●"/>
            </a:pPr>
            <a:r>
              <a:rPr lang="en-GB" sz="1800" dirty="0">
                <a:solidFill>
                  <a:schemeClr val="tx1"/>
                </a:solidFill>
              </a:rPr>
              <a:t>washable period </a:t>
            </a:r>
            <a:r>
              <a:rPr lang="en-GB" dirty="0">
                <a:solidFill>
                  <a:schemeClr val="tx1"/>
                </a:solidFill>
              </a:rPr>
              <a:t>underwear</a:t>
            </a:r>
            <a:r>
              <a:rPr lang="en-GB" sz="1800" dirty="0">
                <a:solidFill>
                  <a:schemeClr val="tx1"/>
                </a:solidFill>
              </a:rPr>
              <a:t> - reusable</a:t>
            </a:r>
            <a:endParaRPr dirty="0">
              <a:solidFill>
                <a:schemeClr val="tx1"/>
              </a:solidFill>
            </a:endParaRPr>
          </a:p>
          <a:p>
            <a:pPr marL="0" lvl="0" indent="0" algn="l" rtl="0">
              <a:spcBef>
                <a:spcPts val="1000"/>
              </a:spcBef>
              <a:spcAft>
                <a:spcPts val="0"/>
              </a:spcAft>
              <a:buClr>
                <a:schemeClr val="dk1"/>
              </a:buClr>
              <a:buSzPts val="1400"/>
              <a:buFont typeface="Arial"/>
              <a:buNone/>
            </a:pPr>
            <a:r>
              <a:rPr lang="en-GB" dirty="0">
                <a:solidFill>
                  <a:schemeClr val="tx1"/>
                </a:solidFill>
              </a:rPr>
              <a:t>All schools in England can now access free menstrual products.</a:t>
            </a:r>
            <a:endParaRPr b="1" dirty="0">
              <a:solidFill>
                <a:schemeClr val="tx1"/>
              </a:solidFill>
            </a:endParaRPr>
          </a:p>
          <a:p>
            <a:pPr marL="0" lvl="0" indent="0" algn="l" rtl="0">
              <a:spcBef>
                <a:spcPts val="1000"/>
              </a:spcBef>
              <a:spcAft>
                <a:spcPts val="0"/>
              </a:spcAft>
              <a:buClr>
                <a:schemeClr val="dk1"/>
              </a:buClr>
              <a:buSzPts val="1400"/>
              <a:buFont typeface="Arial"/>
              <a:buNone/>
            </a:pPr>
            <a:r>
              <a:rPr lang="en-GB" dirty="0">
                <a:solidFill>
                  <a:schemeClr val="tx1"/>
                </a:solidFill>
              </a:rPr>
              <a:t>You can </a:t>
            </a:r>
            <a:r>
              <a:rPr lang="en-GB" dirty="0">
                <a:solidFill>
                  <a:srgbClr val="0000FF"/>
                </a:solidFill>
                <a:hlinkClick r:id="rId3">
                  <a:extLst>
                    <a:ext uri="{A12FA001-AC4F-418D-AE19-62706E023703}">
                      <ahyp:hlinkClr xmlns:ahyp="http://schemas.microsoft.com/office/drawing/2018/hyperlinkcolor" val="tx"/>
                    </a:ext>
                  </a:extLst>
                </a:hlinkClick>
              </a:rPr>
              <a:t>read about the </a:t>
            </a:r>
            <a:r>
              <a:rPr lang="en-GB" u="sng" dirty="0">
                <a:solidFill>
                  <a:srgbClr val="0000FF"/>
                </a:solidFill>
                <a:hlinkClick r:id="rId3">
                  <a:extLst>
                    <a:ext uri="{A12FA001-AC4F-418D-AE19-62706E023703}">
                      <ahyp:hlinkClr xmlns:ahyp="http://schemas.microsoft.com/office/drawing/2018/hyperlinkcolor" val="tx"/>
                    </a:ext>
                  </a:extLst>
                </a:hlinkClick>
              </a:rPr>
              <a:t>Periods Product Scheme</a:t>
            </a:r>
            <a:r>
              <a:rPr lang="en-GB" dirty="0">
                <a:solidFill>
                  <a:srgbClr val="0000FF"/>
                </a:solidFill>
              </a:rPr>
              <a:t> </a:t>
            </a:r>
            <a:r>
              <a:rPr lang="en-GB" dirty="0">
                <a:solidFill>
                  <a:schemeClr val="tx1"/>
                </a:solidFill>
              </a:rPr>
              <a:t>on GOV.UK.</a:t>
            </a:r>
            <a:endParaRPr dirty="0">
              <a:solidFill>
                <a:schemeClr val="tx1"/>
              </a:solidFill>
            </a:endParaRPr>
          </a:p>
          <a:p>
            <a:pPr marL="0" lvl="0" indent="0" algn="l" rtl="0">
              <a:spcBef>
                <a:spcPts val="0"/>
              </a:spcBef>
              <a:spcAft>
                <a:spcPts val="0"/>
              </a:spcAft>
              <a:buClr>
                <a:schemeClr val="dk1"/>
              </a:buClr>
              <a:buSzPts val="1400"/>
              <a:buFont typeface="Arial"/>
              <a:buNone/>
            </a:pPr>
            <a:endParaRPr dirty="0"/>
          </a:p>
          <a:p>
            <a:pPr marL="0" lvl="0" indent="0" algn="l" rtl="0">
              <a:spcBef>
                <a:spcPts val="1600"/>
              </a:spcBef>
              <a:spcAft>
                <a:spcPts val="0"/>
              </a:spcAft>
              <a:buClr>
                <a:schemeClr val="dk1"/>
              </a:buClr>
              <a:buSzPts val="1400"/>
              <a:buFont typeface="Arial"/>
              <a:buNone/>
            </a:pPr>
            <a:endParaRPr b="1" dirty="0"/>
          </a:p>
          <a:p>
            <a:pPr marL="0" lvl="0" indent="0" algn="l" rtl="0">
              <a:lnSpc>
                <a:spcPct val="115000"/>
              </a:lnSpc>
              <a:spcBef>
                <a:spcPts val="0"/>
              </a:spcBef>
              <a:spcAft>
                <a:spcPts val="0"/>
              </a:spcAft>
              <a:buNone/>
            </a:pPr>
            <a:endParaRPr dirty="0"/>
          </a:p>
        </p:txBody>
      </p:sp>
      <p:sp>
        <p:nvSpPr>
          <p:cNvPr id="305" name="Google Shape;305;p51"/>
          <p:cNvSpPr txBox="1">
            <a:spLocks noGrp="1"/>
          </p:cNvSpPr>
          <p:nvPr>
            <p:ph type="body" idx="2"/>
          </p:nvPr>
        </p:nvSpPr>
        <p:spPr>
          <a:xfrm>
            <a:off x="6178800" y="216425"/>
            <a:ext cx="2695200" cy="1599312"/>
          </a:xfrm>
          <a:prstGeom prst="rect">
            <a:avLst/>
          </a:prstGeom>
          <a:solidFill>
            <a:srgbClr val="D9D9D9"/>
          </a:solidFill>
          <a:ln w="38100" cap="flat" cmpd="sng">
            <a:solidFill>
              <a:srgbClr val="D9D9D9"/>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solidFill>
                  <a:schemeClr val="tx1"/>
                </a:solidFill>
              </a:rPr>
              <a:t>STATUTORY GUIDANCE</a:t>
            </a:r>
            <a:br>
              <a:rPr lang="en-GB" sz="1600" dirty="0">
                <a:solidFill>
                  <a:schemeClr val="tx1"/>
                </a:solidFill>
              </a:rPr>
            </a:br>
            <a:r>
              <a:rPr lang="en-GB" sz="1600" dirty="0">
                <a:solidFill>
                  <a:schemeClr val="tx1"/>
                </a:solidFill>
              </a:rPr>
              <a:t>Know about menstrual wellbeing including the key facts about the menstrual cycle.</a:t>
            </a:r>
            <a:endParaRPr sz="1800" dirty="0">
              <a:solidFill>
                <a:schemeClr val="tx1"/>
              </a:solidFill>
              <a:highlight>
                <a:srgbClr val="FFFF00"/>
              </a:highlight>
            </a:endParaRPr>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306" name="Google Shape;306;p51"/>
          <p:cNvSpPr txBox="1">
            <a:spLocks noGrp="1"/>
          </p:cNvSpPr>
          <p:nvPr>
            <p:ph type="sldNum" idx="12"/>
          </p:nvPr>
        </p:nvSpPr>
        <p:spPr>
          <a:xfrm>
            <a:off x="4306525" y="4810975"/>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26</a:t>
            </a:fld>
            <a:endParaRPr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318"/>
        <p:cNvGrpSpPr/>
        <p:nvPr/>
      </p:nvGrpSpPr>
      <p:grpSpPr>
        <a:xfrm>
          <a:off x="0" y="0"/>
          <a:ext cx="0" cy="0"/>
          <a:chOff x="0" y="0"/>
          <a:chExt cx="0" cy="0"/>
        </a:xfrm>
      </p:grpSpPr>
      <p:sp>
        <p:nvSpPr>
          <p:cNvPr id="319" name="Google Shape;319;p53"/>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solidFill>
                  <a:schemeClr val="accent1"/>
                </a:solidFill>
              </a:rPr>
              <a:t>Menstrual wellbeing</a:t>
            </a:r>
            <a:endParaRPr dirty="0">
              <a:solidFill>
                <a:schemeClr val="accent1"/>
              </a:solidFill>
            </a:endParaRPr>
          </a:p>
        </p:txBody>
      </p:sp>
      <p:sp>
        <p:nvSpPr>
          <p:cNvPr id="323" name="Google Shape;323;p53"/>
          <p:cNvSpPr txBox="1">
            <a:spLocks noGrp="1"/>
          </p:cNvSpPr>
          <p:nvPr>
            <p:ph type="subTitle" idx="4294967295"/>
          </p:nvPr>
        </p:nvSpPr>
        <p:spPr>
          <a:xfrm>
            <a:off x="7796400" y="4454575"/>
            <a:ext cx="1077600" cy="472500"/>
          </a:xfrm>
          <a:prstGeom prst="rect">
            <a:avLst/>
          </a:prstGeom>
          <a:noFill/>
          <a:ln w="38100" cap="flat" cmpd="sng">
            <a:solidFill>
              <a:schemeClr val="accent6"/>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chemeClr val="accent6"/>
                </a:solidFill>
                <a:latin typeface="Arial"/>
                <a:ea typeface="Arial"/>
                <a:cs typeface="Arial"/>
                <a:sym typeface="Arial"/>
              </a:rPr>
              <a:t>Primary</a:t>
            </a:r>
            <a:endParaRPr sz="1800" b="0" i="0" u="none" strike="noStrike" cap="none" dirty="0">
              <a:solidFill>
                <a:schemeClr val="accent6"/>
              </a:solidFill>
              <a:latin typeface="Arial"/>
              <a:ea typeface="Arial"/>
              <a:cs typeface="Arial"/>
              <a:sym typeface="Arial"/>
            </a:endParaRPr>
          </a:p>
        </p:txBody>
      </p:sp>
      <p:sp>
        <p:nvSpPr>
          <p:cNvPr id="320" name="Google Shape;320;p53"/>
          <p:cNvSpPr txBox="1">
            <a:spLocks noGrp="1"/>
          </p:cNvSpPr>
          <p:nvPr>
            <p:ph type="body" idx="1"/>
          </p:nvPr>
        </p:nvSpPr>
        <p:spPr>
          <a:xfrm>
            <a:off x="269999" y="502775"/>
            <a:ext cx="5865599" cy="393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1600"/>
              </a:spcBef>
              <a:spcAft>
                <a:spcPts val="0"/>
              </a:spcAft>
              <a:buSzPts val="1400"/>
              <a:buNone/>
            </a:pPr>
            <a:r>
              <a:rPr lang="en-GB" sz="1800" dirty="0">
                <a:solidFill>
                  <a:schemeClr val="tx1"/>
                </a:solidFill>
              </a:rPr>
              <a:t>Explain that period pain is normal. Light exercise can help, and girls </a:t>
            </a:r>
            <a:r>
              <a:rPr lang="en-GB" dirty="0">
                <a:solidFill>
                  <a:schemeClr val="tx1"/>
                </a:solidFill>
              </a:rPr>
              <a:t>should be able to carry on with day-to-day activities.</a:t>
            </a:r>
            <a:endParaRPr dirty="0">
              <a:solidFill>
                <a:schemeClr val="tx1"/>
              </a:solidFill>
            </a:endParaRPr>
          </a:p>
          <a:p>
            <a:pPr marL="0" lvl="0" indent="0" algn="l" rtl="0">
              <a:lnSpc>
                <a:spcPct val="115000"/>
              </a:lnSpc>
              <a:spcBef>
                <a:spcPts val="1600"/>
              </a:spcBef>
              <a:spcAft>
                <a:spcPts val="0"/>
              </a:spcAft>
              <a:buSzPts val="1400"/>
              <a:buNone/>
            </a:pPr>
            <a:r>
              <a:rPr lang="en-GB" dirty="0">
                <a:solidFill>
                  <a:schemeClr val="tx1"/>
                </a:solidFill>
              </a:rPr>
              <a:t>Ensure that girls know they can speak to a parent, school nurse, teacher or GP if they:</a:t>
            </a:r>
            <a:endParaRPr dirty="0">
              <a:solidFill>
                <a:schemeClr val="tx1"/>
              </a:solidFill>
            </a:endParaRPr>
          </a:p>
          <a:p>
            <a:pPr marL="457200" lvl="0" indent="-317500" algn="l" rtl="0">
              <a:lnSpc>
                <a:spcPct val="115000"/>
              </a:lnSpc>
              <a:spcBef>
                <a:spcPts val="1600"/>
              </a:spcBef>
              <a:spcAft>
                <a:spcPts val="0"/>
              </a:spcAft>
              <a:buSzPts val="1400"/>
              <a:buChar char="●"/>
            </a:pPr>
            <a:r>
              <a:rPr lang="en-GB" dirty="0">
                <a:solidFill>
                  <a:schemeClr val="tx1"/>
                </a:solidFill>
              </a:rPr>
              <a:t>have pain that interferes with regular activities</a:t>
            </a:r>
            <a:endParaRPr dirty="0">
              <a:solidFill>
                <a:schemeClr val="tx1"/>
              </a:solidFill>
            </a:endParaRPr>
          </a:p>
          <a:p>
            <a:pPr marL="457200" lvl="0" indent="-317500" algn="l" rtl="0">
              <a:lnSpc>
                <a:spcPct val="115000"/>
              </a:lnSpc>
              <a:spcBef>
                <a:spcPts val="0"/>
              </a:spcBef>
              <a:spcAft>
                <a:spcPts val="0"/>
              </a:spcAft>
              <a:buSzPts val="1400"/>
              <a:buChar char="●"/>
            </a:pPr>
            <a:r>
              <a:rPr lang="en-GB" dirty="0">
                <a:solidFill>
                  <a:schemeClr val="tx1"/>
                </a:solidFill>
              </a:rPr>
              <a:t>are worried their period is too heavy</a:t>
            </a:r>
            <a:endParaRPr dirty="0">
              <a:solidFill>
                <a:schemeClr val="tx1"/>
              </a:solidFill>
            </a:endParaRPr>
          </a:p>
          <a:p>
            <a:pPr marL="457200" lvl="0" indent="-317500" algn="l" rtl="0">
              <a:lnSpc>
                <a:spcPct val="115000"/>
              </a:lnSpc>
              <a:spcBef>
                <a:spcPts val="0"/>
              </a:spcBef>
              <a:spcAft>
                <a:spcPts val="0"/>
              </a:spcAft>
              <a:buSzPts val="1400"/>
              <a:buChar char="●"/>
            </a:pPr>
            <a:r>
              <a:rPr lang="en-GB" dirty="0">
                <a:solidFill>
                  <a:schemeClr val="tx1"/>
                </a:solidFill>
              </a:rPr>
              <a:t>are having periods that last longer than 7 days</a:t>
            </a:r>
            <a:endParaRPr dirty="0">
              <a:solidFill>
                <a:schemeClr val="tx1"/>
              </a:solidFill>
            </a:endParaRPr>
          </a:p>
          <a:p>
            <a:pPr marL="457200" lvl="0" indent="-317500" algn="l" rtl="0">
              <a:lnSpc>
                <a:spcPct val="115000"/>
              </a:lnSpc>
              <a:spcBef>
                <a:spcPts val="0"/>
              </a:spcBef>
              <a:spcAft>
                <a:spcPts val="0"/>
              </a:spcAft>
              <a:buSzPts val="1400"/>
              <a:buChar char="●"/>
            </a:pPr>
            <a:r>
              <a:rPr lang="en-GB" dirty="0">
                <a:solidFill>
                  <a:schemeClr val="tx1"/>
                </a:solidFill>
              </a:rPr>
              <a:t>have questions about menstruation (e.g. questions about the look of their menstrual blood)</a:t>
            </a:r>
            <a:endParaRPr dirty="0">
              <a:solidFill>
                <a:schemeClr val="tx1"/>
              </a:solidFill>
            </a:endParaRPr>
          </a:p>
          <a:p>
            <a:pPr marL="0" lvl="0" indent="0" algn="l" rtl="0">
              <a:spcBef>
                <a:spcPts val="1600"/>
              </a:spcBef>
              <a:spcAft>
                <a:spcPts val="0"/>
              </a:spcAft>
              <a:buClr>
                <a:schemeClr val="dk1"/>
              </a:buClr>
              <a:buSzPts val="1400"/>
              <a:buFont typeface="Arial"/>
              <a:buNone/>
            </a:pPr>
            <a:r>
              <a:rPr lang="en-GB" dirty="0">
                <a:solidFill>
                  <a:schemeClr val="tx1"/>
                </a:solidFill>
              </a:rPr>
              <a:t>You can </a:t>
            </a:r>
            <a:r>
              <a:rPr lang="en-GB" u="sng" dirty="0">
                <a:solidFill>
                  <a:srgbClr val="0000FF"/>
                </a:solidFill>
                <a:hlinkClick r:id="rId3">
                  <a:extLst>
                    <a:ext uri="{A12FA001-AC4F-418D-AE19-62706E023703}">
                      <ahyp:hlinkClr xmlns:ahyp="http://schemas.microsoft.com/office/drawing/2018/hyperlinkcolor" val="tx"/>
                    </a:ext>
                  </a:extLst>
                </a:hlinkClick>
              </a:rPr>
              <a:t>read more about starting periods</a:t>
            </a:r>
            <a:r>
              <a:rPr lang="en-GB" dirty="0">
                <a:solidFill>
                  <a:srgbClr val="0000FF"/>
                </a:solidFill>
              </a:rPr>
              <a:t> </a:t>
            </a:r>
            <a:r>
              <a:rPr lang="en-GB" dirty="0">
                <a:solidFill>
                  <a:schemeClr val="tx1"/>
                </a:solidFill>
              </a:rPr>
              <a:t>on NHS.UK.</a:t>
            </a:r>
            <a:endParaRPr dirty="0">
              <a:solidFill>
                <a:schemeClr val="tx1"/>
              </a:solidFill>
            </a:endParaRPr>
          </a:p>
          <a:p>
            <a:pPr marL="0" lvl="0" indent="0" algn="l" rtl="0">
              <a:lnSpc>
                <a:spcPct val="115000"/>
              </a:lnSpc>
              <a:spcBef>
                <a:spcPts val="1600"/>
              </a:spcBef>
              <a:spcAft>
                <a:spcPts val="0"/>
              </a:spcAft>
              <a:buSzPts val="1400"/>
              <a:buNone/>
            </a:pPr>
            <a:endParaRPr dirty="0"/>
          </a:p>
          <a:p>
            <a:pPr marL="285750" lvl="0" indent="-196850" algn="l" rtl="0">
              <a:lnSpc>
                <a:spcPct val="115000"/>
              </a:lnSpc>
              <a:spcBef>
                <a:spcPts val="1600"/>
              </a:spcBef>
              <a:spcAft>
                <a:spcPts val="0"/>
              </a:spcAft>
              <a:buSzPts val="1400"/>
              <a:buNone/>
            </a:pPr>
            <a:endParaRPr sz="1800" dirty="0"/>
          </a:p>
        </p:txBody>
      </p:sp>
      <p:sp>
        <p:nvSpPr>
          <p:cNvPr id="321" name="Google Shape;321;p53"/>
          <p:cNvSpPr txBox="1">
            <a:spLocks noGrp="1"/>
          </p:cNvSpPr>
          <p:nvPr>
            <p:ph type="body" idx="2"/>
          </p:nvPr>
        </p:nvSpPr>
        <p:spPr>
          <a:xfrm>
            <a:off x="6178800" y="216425"/>
            <a:ext cx="2695200" cy="1579718"/>
          </a:xfrm>
          <a:prstGeom prst="rect">
            <a:avLst/>
          </a:prstGeom>
          <a:solidFill>
            <a:srgbClr val="D9D9D9"/>
          </a:solidFill>
          <a:ln w="38100" cap="flat" cmpd="sng">
            <a:solidFill>
              <a:srgbClr val="D9D9D9"/>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solidFill>
                  <a:schemeClr val="tx1"/>
                </a:solidFill>
              </a:rPr>
              <a:t>STATUTORY GUIDANCE</a:t>
            </a:r>
            <a:br>
              <a:rPr lang="en-GB" sz="1600" dirty="0">
                <a:solidFill>
                  <a:schemeClr val="tx1"/>
                </a:solidFill>
              </a:rPr>
            </a:br>
            <a:r>
              <a:rPr lang="en-GB" sz="1600" dirty="0">
                <a:solidFill>
                  <a:schemeClr val="tx1"/>
                </a:solidFill>
              </a:rPr>
              <a:t>Know about menstrual wellbeing including the key facts about the menstrual cycle. </a:t>
            </a:r>
            <a:endParaRPr sz="1800" dirty="0">
              <a:solidFill>
                <a:schemeClr val="tx1"/>
              </a:solidFill>
            </a:endParaRPr>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322" name="Google Shape;322;p53"/>
          <p:cNvSpPr txBox="1">
            <a:spLocks noGrp="1"/>
          </p:cNvSpPr>
          <p:nvPr>
            <p:ph type="sldNum" idx="12"/>
          </p:nvPr>
        </p:nvSpPr>
        <p:spPr>
          <a:xfrm>
            <a:off x="4306525" y="4810975"/>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27</a:t>
            </a:fld>
            <a:endParaRPr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334"/>
        <p:cNvGrpSpPr/>
        <p:nvPr/>
      </p:nvGrpSpPr>
      <p:grpSpPr>
        <a:xfrm>
          <a:off x="0" y="0"/>
          <a:ext cx="0" cy="0"/>
          <a:chOff x="0" y="0"/>
          <a:chExt cx="0" cy="0"/>
        </a:xfrm>
      </p:grpSpPr>
      <p:sp>
        <p:nvSpPr>
          <p:cNvPr id="335" name="Google Shape;335;p55"/>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solidFill>
                  <a:schemeClr val="accent1"/>
                </a:solidFill>
              </a:rPr>
              <a:t>Changes to a boy’s body in puberty</a:t>
            </a:r>
            <a:endParaRPr dirty="0">
              <a:solidFill>
                <a:schemeClr val="accent1"/>
              </a:solidFill>
            </a:endParaRPr>
          </a:p>
          <a:p>
            <a:pPr marL="0" lvl="0" indent="0" algn="l" rtl="0">
              <a:lnSpc>
                <a:spcPct val="100000"/>
              </a:lnSpc>
              <a:spcBef>
                <a:spcPts val="0"/>
              </a:spcBef>
              <a:spcAft>
                <a:spcPts val="0"/>
              </a:spcAft>
              <a:buSzPts val="2800"/>
              <a:buNone/>
            </a:pPr>
            <a:endParaRPr dirty="0">
              <a:solidFill>
                <a:srgbClr val="073763"/>
              </a:solidFill>
            </a:endParaRPr>
          </a:p>
        </p:txBody>
      </p:sp>
      <p:sp>
        <p:nvSpPr>
          <p:cNvPr id="339" name="Google Shape;339;p55"/>
          <p:cNvSpPr txBox="1">
            <a:spLocks noGrp="1"/>
          </p:cNvSpPr>
          <p:nvPr>
            <p:ph type="subTitle" idx="4294967295"/>
          </p:nvPr>
        </p:nvSpPr>
        <p:spPr>
          <a:xfrm>
            <a:off x="7796400" y="4454575"/>
            <a:ext cx="1077600" cy="472500"/>
          </a:xfrm>
          <a:prstGeom prst="rect">
            <a:avLst/>
          </a:prstGeom>
          <a:noFill/>
          <a:ln w="38100" cap="flat" cmpd="sng">
            <a:solidFill>
              <a:schemeClr val="accent6"/>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chemeClr val="accent6"/>
                </a:solidFill>
                <a:latin typeface="Arial"/>
                <a:ea typeface="Arial"/>
                <a:cs typeface="Arial"/>
                <a:sym typeface="Arial"/>
              </a:rPr>
              <a:t>Primary</a:t>
            </a:r>
            <a:endParaRPr sz="1800" b="0" i="0" u="none" strike="noStrike" cap="none" dirty="0">
              <a:solidFill>
                <a:schemeClr val="accent6"/>
              </a:solidFill>
              <a:latin typeface="Arial"/>
              <a:ea typeface="Arial"/>
              <a:cs typeface="Arial"/>
              <a:sym typeface="Arial"/>
            </a:endParaRPr>
          </a:p>
        </p:txBody>
      </p:sp>
      <p:sp>
        <p:nvSpPr>
          <p:cNvPr id="336" name="Google Shape;336;p55"/>
          <p:cNvSpPr txBox="1">
            <a:spLocks noGrp="1"/>
          </p:cNvSpPr>
          <p:nvPr>
            <p:ph type="body" idx="1"/>
          </p:nvPr>
        </p:nvSpPr>
        <p:spPr>
          <a:xfrm>
            <a:off x="270000" y="683275"/>
            <a:ext cx="5775600" cy="3771300"/>
          </a:xfrm>
          <a:prstGeom prst="rect">
            <a:avLst/>
          </a:prstGeom>
          <a:noFill/>
          <a:ln>
            <a:noFill/>
          </a:ln>
        </p:spPr>
        <p:txBody>
          <a:bodyPr spcFirstLastPara="1" wrap="square" lIns="91425" tIns="91425" rIns="91425" bIns="91425" anchor="t" anchorCtr="0">
            <a:noAutofit/>
          </a:bodyPr>
          <a:lstStyle/>
          <a:p>
            <a:pPr marL="0" lvl="0" indent="0" algn="l" rtl="0">
              <a:spcBef>
                <a:spcPts val="1600"/>
              </a:spcBef>
              <a:spcAft>
                <a:spcPts val="0"/>
              </a:spcAft>
              <a:buNone/>
            </a:pPr>
            <a:r>
              <a:rPr lang="en-GB" dirty="0">
                <a:solidFill>
                  <a:schemeClr val="tx1"/>
                </a:solidFill>
              </a:rPr>
              <a:t>Teach that boys will usually experience:</a:t>
            </a:r>
            <a:endParaRPr dirty="0">
              <a:solidFill>
                <a:schemeClr val="tx1"/>
              </a:solidFill>
            </a:endParaRPr>
          </a:p>
          <a:p>
            <a:pPr marL="285750" lvl="0" indent="-285750" algn="l" rtl="0">
              <a:lnSpc>
                <a:spcPct val="115000"/>
              </a:lnSpc>
              <a:spcBef>
                <a:spcPts val="1000"/>
              </a:spcBef>
              <a:spcAft>
                <a:spcPts val="0"/>
              </a:spcAft>
              <a:buSzPts val="1400"/>
              <a:buChar char="●"/>
            </a:pPr>
            <a:r>
              <a:rPr lang="en-GB" sz="1800" dirty="0">
                <a:solidFill>
                  <a:schemeClr val="tx1"/>
                </a:solidFill>
              </a:rPr>
              <a:t>enlargement of their larynx </a:t>
            </a:r>
            <a:r>
              <a:rPr lang="en-GB" dirty="0">
                <a:solidFill>
                  <a:schemeClr val="tx1"/>
                </a:solidFill>
              </a:rPr>
              <a:t>(</a:t>
            </a:r>
            <a:r>
              <a:rPr lang="en-GB" sz="1800" dirty="0">
                <a:solidFill>
                  <a:schemeClr val="tx1"/>
                </a:solidFill>
              </a:rPr>
              <a:t>Adam’s apple</a:t>
            </a:r>
            <a:r>
              <a:rPr lang="en-GB" dirty="0">
                <a:solidFill>
                  <a:schemeClr val="tx1"/>
                </a:solidFill>
              </a:rPr>
              <a:t>)</a:t>
            </a:r>
            <a:endParaRPr sz="1800" dirty="0">
              <a:solidFill>
                <a:schemeClr val="tx1"/>
              </a:solidFill>
            </a:endParaRPr>
          </a:p>
          <a:p>
            <a:pPr marL="285750" lvl="0" indent="-285750" algn="l" rtl="0">
              <a:lnSpc>
                <a:spcPct val="115000"/>
              </a:lnSpc>
              <a:spcBef>
                <a:spcPts val="0"/>
              </a:spcBef>
              <a:spcAft>
                <a:spcPts val="0"/>
              </a:spcAft>
              <a:buSzPts val="1400"/>
              <a:buChar char="●"/>
            </a:pPr>
            <a:r>
              <a:rPr lang="en-GB" dirty="0">
                <a:solidFill>
                  <a:schemeClr val="tx1"/>
                </a:solidFill>
              </a:rPr>
              <a:t>their voice breaking</a:t>
            </a:r>
            <a:endParaRPr dirty="0">
              <a:solidFill>
                <a:schemeClr val="tx1"/>
              </a:solidFill>
            </a:endParaRPr>
          </a:p>
          <a:p>
            <a:pPr marL="285750" lvl="0" indent="-285750" algn="l" rtl="0">
              <a:lnSpc>
                <a:spcPct val="115000"/>
              </a:lnSpc>
              <a:spcBef>
                <a:spcPts val="0"/>
              </a:spcBef>
              <a:spcAft>
                <a:spcPts val="0"/>
              </a:spcAft>
              <a:buSzPts val="1400"/>
              <a:buChar char="●"/>
            </a:pPr>
            <a:r>
              <a:rPr lang="en-GB" sz="1800" dirty="0">
                <a:solidFill>
                  <a:schemeClr val="tx1"/>
                </a:solidFill>
              </a:rPr>
              <a:t>muscle growth </a:t>
            </a:r>
            <a:endParaRPr dirty="0">
              <a:solidFill>
                <a:schemeClr val="tx1"/>
              </a:solidFill>
            </a:endParaRPr>
          </a:p>
          <a:p>
            <a:pPr marL="285750" lvl="0" indent="-285750" algn="l" rtl="0">
              <a:lnSpc>
                <a:spcPct val="115000"/>
              </a:lnSpc>
              <a:spcBef>
                <a:spcPts val="0"/>
              </a:spcBef>
              <a:spcAft>
                <a:spcPts val="0"/>
              </a:spcAft>
              <a:buSzPts val="1400"/>
              <a:buChar char="●"/>
            </a:pPr>
            <a:r>
              <a:rPr lang="en-GB" dirty="0">
                <a:solidFill>
                  <a:schemeClr val="tx1"/>
                </a:solidFill>
              </a:rPr>
              <a:t>genitalia</a:t>
            </a:r>
            <a:r>
              <a:rPr lang="en-GB" sz="1800" dirty="0">
                <a:solidFill>
                  <a:schemeClr val="tx1"/>
                </a:solidFill>
              </a:rPr>
              <a:t> become bigger (</a:t>
            </a:r>
            <a:r>
              <a:rPr lang="en-GB" dirty="0">
                <a:solidFill>
                  <a:schemeClr val="tx1"/>
                </a:solidFill>
              </a:rPr>
              <a:t>testicle</a:t>
            </a:r>
            <a:r>
              <a:rPr lang="en-GB" sz="1800" dirty="0">
                <a:solidFill>
                  <a:schemeClr val="tx1"/>
                </a:solidFill>
              </a:rPr>
              <a:t> growth followed by penis growth)</a:t>
            </a:r>
            <a:endParaRPr sz="1800" dirty="0">
              <a:solidFill>
                <a:schemeClr val="tx1"/>
              </a:solidFill>
            </a:endParaRPr>
          </a:p>
          <a:p>
            <a:pPr marL="285750" lvl="0" indent="-285750" algn="l" rtl="0">
              <a:lnSpc>
                <a:spcPct val="115000"/>
              </a:lnSpc>
              <a:spcBef>
                <a:spcPts val="0"/>
              </a:spcBef>
              <a:spcAft>
                <a:spcPts val="0"/>
              </a:spcAft>
              <a:buSzPts val="1400"/>
              <a:buChar char="●"/>
            </a:pPr>
            <a:r>
              <a:rPr lang="en-GB" dirty="0">
                <a:solidFill>
                  <a:schemeClr val="tx1"/>
                </a:solidFill>
              </a:rPr>
              <a:t>a growth spurt</a:t>
            </a:r>
            <a:endParaRPr dirty="0">
              <a:solidFill>
                <a:schemeClr val="tx1"/>
              </a:solidFill>
            </a:endParaRPr>
          </a:p>
          <a:p>
            <a:pPr marL="0" lvl="0" indent="0" algn="l" rtl="0">
              <a:lnSpc>
                <a:spcPct val="115000"/>
              </a:lnSpc>
              <a:spcBef>
                <a:spcPts val="1600"/>
              </a:spcBef>
              <a:spcAft>
                <a:spcPts val="1600"/>
              </a:spcAft>
              <a:buSzPts val="1400"/>
              <a:buNone/>
            </a:pPr>
            <a:endParaRPr sz="1800" dirty="0"/>
          </a:p>
        </p:txBody>
      </p:sp>
      <p:sp>
        <p:nvSpPr>
          <p:cNvPr id="337" name="Google Shape;337;p55"/>
          <p:cNvSpPr txBox="1">
            <a:spLocks noGrp="1"/>
          </p:cNvSpPr>
          <p:nvPr>
            <p:ph type="body" idx="2"/>
          </p:nvPr>
        </p:nvSpPr>
        <p:spPr>
          <a:xfrm>
            <a:off x="6178800" y="216425"/>
            <a:ext cx="2695200" cy="2474524"/>
          </a:xfrm>
          <a:prstGeom prst="rect">
            <a:avLst/>
          </a:prstGeom>
          <a:solidFill>
            <a:srgbClr val="D9D9D9"/>
          </a:solidFill>
          <a:ln w="38100" cap="flat" cmpd="sng">
            <a:solidFill>
              <a:srgbClr val="D9D9D9"/>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solidFill>
                  <a:schemeClr val="tx1"/>
                </a:solidFill>
              </a:rPr>
              <a:t>STATUTORY GUIDANCE</a:t>
            </a:r>
            <a:br>
              <a:rPr lang="en-GB" sz="1600" dirty="0">
                <a:solidFill>
                  <a:schemeClr val="tx1"/>
                </a:solidFill>
              </a:rPr>
            </a:br>
            <a:r>
              <a:rPr lang="en-GB" sz="1600" dirty="0">
                <a:solidFill>
                  <a:schemeClr val="tx1"/>
                </a:solidFill>
              </a:rPr>
              <a:t>Know key facts about puberty and the changing adolescent body, particularly from age 9 through to age 11, including physical and emotional changes.</a:t>
            </a:r>
            <a:endParaRPr sz="1600" dirty="0">
              <a:solidFill>
                <a:schemeClr val="tx1"/>
              </a:solidFill>
            </a:endParaRPr>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338" name="Google Shape;338;p55"/>
          <p:cNvSpPr txBox="1">
            <a:spLocks noGrp="1"/>
          </p:cNvSpPr>
          <p:nvPr>
            <p:ph type="sldNum" idx="12"/>
          </p:nvPr>
        </p:nvSpPr>
        <p:spPr>
          <a:xfrm>
            <a:off x="4306525" y="4810975"/>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28</a:t>
            </a:fld>
            <a:endParaRPr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343"/>
        <p:cNvGrpSpPr/>
        <p:nvPr/>
      </p:nvGrpSpPr>
      <p:grpSpPr>
        <a:xfrm>
          <a:off x="0" y="0"/>
          <a:ext cx="0" cy="0"/>
          <a:chOff x="0" y="0"/>
          <a:chExt cx="0" cy="0"/>
        </a:xfrm>
      </p:grpSpPr>
      <p:sp>
        <p:nvSpPr>
          <p:cNvPr id="344" name="Google Shape;344;p56"/>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solidFill>
                  <a:schemeClr val="accent1"/>
                </a:solidFill>
              </a:rPr>
              <a:t>Understanding the penis</a:t>
            </a:r>
            <a:endParaRPr dirty="0">
              <a:solidFill>
                <a:schemeClr val="accent1"/>
              </a:solidFill>
            </a:endParaRPr>
          </a:p>
        </p:txBody>
      </p:sp>
      <p:sp>
        <p:nvSpPr>
          <p:cNvPr id="348" name="Google Shape;348;p56"/>
          <p:cNvSpPr txBox="1">
            <a:spLocks noGrp="1"/>
          </p:cNvSpPr>
          <p:nvPr>
            <p:ph type="subTitle" idx="4294967295"/>
          </p:nvPr>
        </p:nvSpPr>
        <p:spPr>
          <a:xfrm>
            <a:off x="7796400" y="4454575"/>
            <a:ext cx="1077600" cy="472500"/>
          </a:xfrm>
          <a:prstGeom prst="rect">
            <a:avLst/>
          </a:prstGeom>
          <a:noFill/>
          <a:ln w="38100" cap="flat" cmpd="sng">
            <a:solidFill>
              <a:schemeClr val="accent6"/>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chemeClr val="accent6"/>
                </a:solidFill>
                <a:latin typeface="Arial"/>
                <a:ea typeface="Arial"/>
                <a:cs typeface="Arial"/>
                <a:sym typeface="Arial"/>
              </a:rPr>
              <a:t>Primary</a:t>
            </a:r>
            <a:endParaRPr sz="1800" b="0" i="0" u="none" strike="noStrike" cap="none" dirty="0">
              <a:solidFill>
                <a:schemeClr val="accent6"/>
              </a:solidFill>
              <a:latin typeface="Arial"/>
              <a:ea typeface="Arial"/>
              <a:cs typeface="Arial"/>
              <a:sym typeface="Arial"/>
            </a:endParaRPr>
          </a:p>
        </p:txBody>
      </p:sp>
      <p:sp>
        <p:nvSpPr>
          <p:cNvPr id="345" name="Google Shape;345;p56"/>
          <p:cNvSpPr txBox="1">
            <a:spLocks noGrp="1"/>
          </p:cNvSpPr>
          <p:nvPr>
            <p:ph type="body" idx="1"/>
          </p:nvPr>
        </p:nvSpPr>
        <p:spPr>
          <a:xfrm>
            <a:off x="315000" y="859134"/>
            <a:ext cx="5775600" cy="3278918"/>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400"/>
              <a:buNone/>
            </a:pPr>
            <a:r>
              <a:rPr lang="en-GB" sz="1800" dirty="0">
                <a:solidFill>
                  <a:schemeClr val="tx1"/>
                </a:solidFill>
              </a:rPr>
              <a:t>Teach that everyone’s </a:t>
            </a:r>
            <a:r>
              <a:rPr lang="en-GB" dirty="0">
                <a:solidFill>
                  <a:schemeClr val="tx1"/>
                </a:solidFill>
              </a:rPr>
              <a:t>genitalia</a:t>
            </a:r>
            <a:r>
              <a:rPr lang="en-GB" sz="1800" dirty="0">
                <a:solidFill>
                  <a:schemeClr val="tx1"/>
                </a:solidFill>
              </a:rPr>
              <a:t> are different</a:t>
            </a:r>
            <a:r>
              <a:rPr lang="en-GB" dirty="0">
                <a:solidFill>
                  <a:schemeClr val="tx1"/>
                </a:solidFill>
              </a:rPr>
              <a:t> </a:t>
            </a:r>
            <a:br>
              <a:rPr lang="en-GB" dirty="0">
                <a:solidFill>
                  <a:schemeClr val="tx1"/>
                </a:solidFill>
              </a:rPr>
            </a:br>
            <a:r>
              <a:rPr lang="en-GB" dirty="0">
                <a:solidFill>
                  <a:schemeClr val="tx1"/>
                </a:solidFill>
              </a:rPr>
              <a:t>(e.g. p</a:t>
            </a:r>
            <a:r>
              <a:rPr lang="en-GB" sz="1800" dirty="0">
                <a:solidFill>
                  <a:schemeClr val="tx1"/>
                </a:solidFill>
              </a:rPr>
              <a:t>enises and </a:t>
            </a:r>
            <a:r>
              <a:rPr lang="en-GB" dirty="0">
                <a:solidFill>
                  <a:schemeClr val="tx1"/>
                </a:solidFill>
              </a:rPr>
              <a:t>testicles</a:t>
            </a:r>
            <a:r>
              <a:rPr lang="en-GB" sz="1800" dirty="0">
                <a:solidFill>
                  <a:schemeClr val="tx1"/>
                </a:solidFill>
              </a:rPr>
              <a:t> are different sizes).</a:t>
            </a:r>
            <a:endParaRPr dirty="0">
              <a:solidFill>
                <a:schemeClr val="tx1"/>
              </a:solidFill>
            </a:endParaRPr>
          </a:p>
          <a:p>
            <a:pPr marL="0" lvl="0" indent="0" algn="l" rtl="0">
              <a:lnSpc>
                <a:spcPct val="115000"/>
              </a:lnSpc>
              <a:spcBef>
                <a:spcPts val="1000"/>
              </a:spcBef>
              <a:spcAft>
                <a:spcPts val="0"/>
              </a:spcAft>
              <a:buSzPts val="1400"/>
              <a:buNone/>
            </a:pPr>
            <a:r>
              <a:rPr lang="en-GB" dirty="0">
                <a:solidFill>
                  <a:schemeClr val="tx1"/>
                </a:solidFill>
              </a:rPr>
              <a:t>It is</a:t>
            </a:r>
            <a:r>
              <a:rPr lang="en-GB" sz="1800" dirty="0">
                <a:solidFill>
                  <a:schemeClr val="tx1"/>
                </a:solidFill>
              </a:rPr>
              <a:t> normal for </a:t>
            </a:r>
            <a:r>
              <a:rPr lang="en-GB" dirty="0">
                <a:solidFill>
                  <a:schemeClr val="tx1"/>
                </a:solidFill>
              </a:rPr>
              <a:t>testicles to </a:t>
            </a:r>
            <a:r>
              <a:rPr lang="en-GB" sz="1800" dirty="0">
                <a:solidFill>
                  <a:schemeClr val="tx1"/>
                </a:solidFill>
              </a:rPr>
              <a:t>hang at different heights</a:t>
            </a:r>
            <a:r>
              <a:rPr lang="en-GB" dirty="0">
                <a:solidFill>
                  <a:schemeClr val="tx1"/>
                </a:solidFill>
              </a:rPr>
              <a:t>, but they</a:t>
            </a:r>
            <a:r>
              <a:rPr lang="en-GB" sz="1800" dirty="0">
                <a:solidFill>
                  <a:schemeClr val="tx1"/>
                </a:solidFill>
              </a:rPr>
              <a:t> should </a:t>
            </a:r>
            <a:r>
              <a:rPr lang="en-GB" dirty="0">
                <a:solidFill>
                  <a:schemeClr val="tx1"/>
                </a:solidFill>
              </a:rPr>
              <a:t>hang</a:t>
            </a:r>
            <a:r>
              <a:rPr lang="en-GB" sz="1800" dirty="0">
                <a:solidFill>
                  <a:schemeClr val="tx1"/>
                </a:solidFill>
              </a:rPr>
              <a:t> outside of t</a:t>
            </a:r>
            <a:r>
              <a:rPr lang="en-GB" dirty="0">
                <a:solidFill>
                  <a:schemeClr val="tx1"/>
                </a:solidFill>
              </a:rPr>
              <a:t>he body. Boys should speak to a doctor if their testicles are permanently inside their body, as this may require treatment.</a:t>
            </a:r>
            <a:endParaRPr sz="1800" dirty="0">
              <a:solidFill>
                <a:schemeClr val="tx1"/>
              </a:solidFill>
            </a:endParaRPr>
          </a:p>
          <a:p>
            <a:pPr marL="0" lvl="0" indent="0" algn="l" rtl="0">
              <a:lnSpc>
                <a:spcPct val="115000"/>
              </a:lnSpc>
              <a:spcBef>
                <a:spcPts val="1600"/>
              </a:spcBef>
              <a:spcAft>
                <a:spcPts val="0"/>
              </a:spcAft>
              <a:buSzPts val="1400"/>
              <a:buNone/>
            </a:pPr>
            <a:r>
              <a:rPr lang="en-GB" dirty="0">
                <a:solidFill>
                  <a:schemeClr val="tx1"/>
                </a:solidFill>
              </a:rPr>
              <a:t>Some people are also circumcised (foreskin removed).</a:t>
            </a:r>
            <a:endParaRPr dirty="0">
              <a:solidFill>
                <a:schemeClr val="tx1"/>
              </a:solidFill>
            </a:endParaRPr>
          </a:p>
          <a:p>
            <a:pPr marL="0" lvl="0" indent="0" algn="l" rtl="0">
              <a:lnSpc>
                <a:spcPct val="115000"/>
              </a:lnSpc>
              <a:spcBef>
                <a:spcPts val="1600"/>
              </a:spcBef>
              <a:spcAft>
                <a:spcPts val="0"/>
              </a:spcAft>
              <a:buSzPts val="1400"/>
              <a:buNone/>
            </a:pPr>
            <a:r>
              <a:rPr lang="en-GB" sz="1800" dirty="0">
                <a:solidFill>
                  <a:schemeClr val="tx1"/>
                </a:solidFill>
              </a:rPr>
              <a:t>Explain that males:</a:t>
            </a:r>
            <a:endParaRPr dirty="0">
              <a:solidFill>
                <a:schemeClr val="tx1"/>
              </a:solidFill>
            </a:endParaRPr>
          </a:p>
          <a:p>
            <a:pPr marL="285750" lvl="0" indent="-285750" algn="l" rtl="0">
              <a:lnSpc>
                <a:spcPct val="115000"/>
              </a:lnSpc>
              <a:spcBef>
                <a:spcPts val="1000"/>
              </a:spcBef>
              <a:spcAft>
                <a:spcPts val="0"/>
              </a:spcAft>
              <a:buSzPts val="1400"/>
              <a:buChar char="●"/>
            </a:pPr>
            <a:r>
              <a:rPr lang="en-GB" sz="1800" dirty="0">
                <a:solidFill>
                  <a:schemeClr val="tx1"/>
                </a:solidFill>
              </a:rPr>
              <a:t>have </a:t>
            </a:r>
            <a:r>
              <a:rPr lang="en-GB" dirty="0">
                <a:solidFill>
                  <a:schemeClr val="tx1"/>
                </a:solidFill>
              </a:rPr>
              <a:t>testicles</a:t>
            </a:r>
            <a:r>
              <a:rPr lang="en-GB" sz="1800" dirty="0">
                <a:solidFill>
                  <a:schemeClr val="tx1"/>
                </a:solidFill>
              </a:rPr>
              <a:t> which produce sperm from puberty</a:t>
            </a:r>
            <a:endParaRPr dirty="0">
              <a:solidFill>
                <a:schemeClr val="tx1"/>
              </a:solidFill>
            </a:endParaRPr>
          </a:p>
          <a:p>
            <a:pPr marL="285750" lvl="0" indent="-285750" algn="l" rtl="0">
              <a:lnSpc>
                <a:spcPct val="115000"/>
              </a:lnSpc>
              <a:spcBef>
                <a:spcPts val="0"/>
              </a:spcBef>
              <a:spcAft>
                <a:spcPts val="0"/>
              </a:spcAft>
              <a:buSzPts val="1400"/>
              <a:buChar char="●"/>
            </a:pPr>
            <a:r>
              <a:rPr lang="en-GB" sz="1800" dirty="0">
                <a:solidFill>
                  <a:schemeClr val="tx1"/>
                </a:solidFill>
              </a:rPr>
              <a:t>can produce sperm throughout their life</a:t>
            </a:r>
            <a:endParaRPr dirty="0">
              <a:solidFill>
                <a:schemeClr val="tx1"/>
              </a:solidFill>
            </a:endParaRPr>
          </a:p>
          <a:p>
            <a:pPr marL="0" lvl="0" indent="0" algn="l" rtl="0">
              <a:lnSpc>
                <a:spcPct val="115000"/>
              </a:lnSpc>
              <a:spcBef>
                <a:spcPts val="1600"/>
              </a:spcBef>
              <a:spcAft>
                <a:spcPts val="0"/>
              </a:spcAft>
              <a:buSzPts val="1400"/>
              <a:buNone/>
            </a:pPr>
            <a:endParaRPr sz="1800" dirty="0"/>
          </a:p>
        </p:txBody>
      </p:sp>
      <p:sp>
        <p:nvSpPr>
          <p:cNvPr id="346" name="Google Shape;346;p56"/>
          <p:cNvSpPr txBox="1">
            <a:spLocks noGrp="1"/>
          </p:cNvSpPr>
          <p:nvPr>
            <p:ph type="body" idx="2"/>
          </p:nvPr>
        </p:nvSpPr>
        <p:spPr>
          <a:xfrm>
            <a:off x="6178800" y="216425"/>
            <a:ext cx="2695200" cy="2474524"/>
          </a:xfrm>
          <a:prstGeom prst="rect">
            <a:avLst/>
          </a:prstGeom>
          <a:solidFill>
            <a:srgbClr val="D9D9D9"/>
          </a:solidFill>
          <a:ln w="38100" cap="flat" cmpd="sng">
            <a:solidFill>
              <a:srgbClr val="D9D9D9"/>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solidFill>
                  <a:schemeClr val="tx1"/>
                </a:solidFill>
              </a:rPr>
              <a:t>STATUTORY GUIDANCE</a:t>
            </a:r>
            <a:br>
              <a:rPr lang="en-GB" sz="1600" dirty="0">
                <a:solidFill>
                  <a:schemeClr val="tx1"/>
                </a:solidFill>
              </a:rPr>
            </a:br>
            <a:r>
              <a:rPr lang="en-GB" sz="1600" dirty="0">
                <a:solidFill>
                  <a:schemeClr val="tx1"/>
                </a:solidFill>
              </a:rPr>
              <a:t>Know key facts about puberty and the changing adolescent body, particularly from age 9 through to age 11, including physical and emotional changes.</a:t>
            </a:r>
            <a:endParaRPr sz="1600" dirty="0">
              <a:solidFill>
                <a:schemeClr val="tx1"/>
              </a:solidFill>
            </a:endParaRPr>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347" name="Google Shape;347;p56"/>
          <p:cNvSpPr txBox="1">
            <a:spLocks noGrp="1"/>
          </p:cNvSpPr>
          <p:nvPr>
            <p:ph type="sldNum" idx="12"/>
          </p:nvPr>
        </p:nvSpPr>
        <p:spPr>
          <a:xfrm>
            <a:off x="4306525" y="4810975"/>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29</a:t>
            </a:fld>
            <a:endParaRPr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352"/>
        <p:cNvGrpSpPr/>
        <p:nvPr/>
      </p:nvGrpSpPr>
      <p:grpSpPr>
        <a:xfrm>
          <a:off x="0" y="0"/>
          <a:ext cx="0" cy="0"/>
          <a:chOff x="0" y="0"/>
          <a:chExt cx="0" cy="0"/>
        </a:xfrm>
      </p:grpSpPr>
      <p:sp>
        <p:nvSpPr>
          <p:cNvPr id="353" name="Google Shape;353;p57"/>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solidFill>
                  <a:schemeClr val="accent1"/>
                </a:solidFill>
              </a:rPr>
              <a:t>Erections</a:t>
            </a:r>
            <a:endParaRPr dirty="0">
              <a:solidFill>
                <a:schemeClr val="accent1"/>
              </a:solidFill>
            </a:endParaRPr>
          </a:p>
        </p:txBody>
      </p:sp>
      <p:sp>
        <p:nvSpPr>
          <p:cNvPr id="357" name="Google Shape;357;p57"/>
          <p:cNvSpPr txBox="1">
            <a:spLocks noGrp="1"/>
          </p:cNvSpPr>
          <p:nvPr>
            <p:ph type="subTitle" idx="4294967295"/>
          </p:nvPr>
        </p:nvSpPr>
        <p:spPr>
          <a:xfrm>
            <a:off x="7796400" y="4454575"/>
            <a:ext cx="1077600" cy="472500"/>
          </a:xfrm>
          <a:prstGeom prst="rect">
            <a:avLst/>
          </a:prstGeom>
          <a:noFill/>
          <a:ln w="38100" cap="flat" cmpd="sng">
            <a:solidFill>
              <a:schemeClr val="accent6"/>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chemeClr val="accent6"/>
                </a:solidFill>
                <a:latin typeface="Arial"/>
                <a:ea typeface="Arial"/>
                <a:cs typeface="Arial"/>
                <a:sym typeface="Arial"/>
              </a:rPr>
              <a:t>Primary</a:t>
            </a:r>
            <a:endParaRPr sz="1800" b="0" i="0" u="none" strike="noStrike" cap="none" dirty="0">
              <a:solidFill>
                <a:schemeClr val="accent6"/>
              </a:solidFill>
              <a:latin typeface="Arial"/>
              <a:ea typeface="Arial"/>
              <a:cs typeface="Arial"/>
              <a:sym typeface="Arial"/>
            </a:endParaRPr>
          </a:p>
        </p:txBody>
      </p:sp>
      <p:sp>
        <p:nvSpPr>
          <p:cNvPr id="354" name="Google Shape;354;p57"/>
          <p:cNvSpPr txBox="1">
            <a:spLocks noGrp="1"/>
          </p:cNvSpPr>
          <p:nvPr>
            <p:ph type="body" idx="1"/>
          </p:nvPr>
        </p:nvSpPr>
        <p:spPr>
          <a:xfrm>
            <a:off x="315000" y="789125"/>
            <a:ext cx="5775600" cy="3278918"/>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400"/>
              <a:buNone/>
            </a:pPr>
            <a:r>
              <a:rPr lang="en-GB" sz="1800" dirty="0">
                <a:solidFill>
                  <a:schemeClr val="tx1"/>
                </a:solidFill>
              </a:rPr>
              <a:t>Teach that an erection happens when vessels </a:t>
            </a:r>
            <a:br>
              <a:rPr lang="en-GB" sz="1800" dirty="0">
                <a:solidFill>
                  <a:schemeClr val="tx1"/>
                </a:solidFill>
              </a:rPr>
            </a:br>
            <a:r>
              <a:rPr lang="en-GB" sz="1800" dirty="0">
                <a:solidFill>
                  <a:schemeClr val="tx1"/>
                </a:solidFill>
              </a:rPr>
              <a:t>in the penis fill with blood.</a:t>
            </a:r>
            <a:endParaRPr dirty="0">
              <a:solidFill>
                <a:schemeClr val="tx1"/>
              </a:solidFill>
            </a:endParaRPr>
          </a:p>
          <a:p>
            <a:pPr marL="0" lvl="0" indent="0" algn="l" rtl="0">
              <a:lnSpc>
                <a:spcPct val="115000"/>
              </a:lnSpc>
              <a:spcBef>
                <a:spcPts val="1600"/>
              </a:spcBef>
              <a:spcAft>
                <a:spcPts val="0"/>
              </a:spcAft>
              <a:buSzPts val="1400"/>
              <a:buNone/>
            </a:pPr>
            <a:r>
              <a:rPr lang="en-GB" sz="1800" dirty="0">
                <a:solidFill>
                  <a:schemeClr val="tx1"/>
                </a:solidFill>
              </a:rPr>
              <a:t>Erections are natural and can happen: </a:t>
            </a:r>
            <a:endParaRPr dirty="0">
              <a:solidFill>
                <a:schemeClr val="tx1"/>
              </a:solidFill>
            </a:endParaRPr>
          </a:p>
          <a:p>
            <a:pPr marL="285750" lvl="0" indent="-285750" algn="l" rtl="0">
              <a:lnSpc>
                <a:spcPct val="115000"/>
              </a:lnSpc>
              <a:spcBef>
                <a:spcPts val="1000"/>
              </a:spcBef>
              <a:spcAft>
                <a:spcPts val="0"/>
              </a:spcAft>
              <a:buSzPts val="1400"/>
              <a:buChar char="●"/>
            </a:pPr>
            <a:r>
              <a:rPr lang="en-GB" dirty="0">
                <a:solidFill>
                  <a:schemeClr val="tx1"/>
                </a:solidFill>
              </a:rPr>
              <a:t>when </a:t>
            </a:r>
            <a:r>
              <a:rPr lang="en-GB" sz="1800" dirty="0">
                <a:solidFill>
                  <a:schemeClr val="tx1"/>
                </a:solidFill>
              </a:rPr>
              <a:t>someone is sexually aroused </a:t>
            </a:r>
            <a:endParaRPr sz="1800" dirty="0">
              <a:solidFill>
                <a:schemeClr val="tx1"/>
              </a:solidFill>
            </a:endParaRPr>
          </a:p>
          <a:p>
            <a:pPr marL="285750" lvl="0" indent="-285750" algn="l" rtl="0">
              <a:lnSpc>
                <a:spcPct val="115000"/>
              </a:lnSpc>
              <a:spcBef>
                <a:spcPts val="0"/>
              </a:spcBef>
              <a:spcAft>
                <a:spcPts val="0"/>
              </a:spcAft>
              <a:buSzPts val="1400"/>
              <a:buChar char="●"/>
            </a:pPr>
            <a:r>
              <a:rPr lang="en-GB" sz="1800" dirty="0">
                <a:solidFill>
                  <a:schemeClr val="tx1"/>
                </a:solidFill>
              </a:rPr>
              <a:t>when the bladder is full (sometimes)</a:t>
            </a:r>
            <a:endParaRPr dirty="0">
              <a:solidFill>
                <a:schemeClr val="tx1"/>
              </a:solidFill>
            </a:endParaRPr>
          </a:p>
          <a:p>
            <a:pPr marL="285750" lvl="0" indent="-285750" algn="l" rtl="0">
              <a:lnSpc>
                <a:spcPct val="115000"/>
              </a:lnSpc>
              <a:spcBef>
                <a:spcPts val="0"/>
              </a:spcBef>
              <a:spcAft>
                <a:spcPts val="0"/>
              </a:spcAft>
              <a:buSzPts val="1400"/>
              <a:buChar char="●"/>
            </a:pPr>
            <a:r>
              <a:rPr lang="en-GB" dirty="0">
                <a:solidFill>
                  <a:schemeClr val="tx1"/>
                </a:solidFill>
              </a:rPr>
              <a:t>when </a:t>
            </a:r>
            <a:r>
              <a:rPr lang="en-GB" sz="1800" dirty="0">
                <a:solidFill>
                  <a:schemeClr val="tx1"/>
                </a:solidFill>
              </a:rPr>
              <a:t>someone is sleeping (potentially several </a:t>
            </a:r>
            <a:br>
              <a:rPr lang="en-GB" sz="1800" dirty="0">
                <a:solidFill>
                  <a:schemeClr val="tx1"/>
                </a:solidFill>
              </a:rPr>
            </a:br>
            <a:r>
              <a:rPr lang="en-GB" sz="1800" dirty="0">
                <a:solidFill>
                  <a:schemeClr val="tx1"/>
                </a:solidFill>
              </a:rPr>
              <a:t>times a night)</a:t>
            </a:r>
            <a:endParaRPr sz="1800" dirty="0">
              <a:solidFill>
                <a:schemeClr val="tx1"/>
              </a:solidFill>
            </a:endParaRPr>
          </a:p>
          <a:p>
            <a:pPr marL="285750" lvl="0" indent="-285750" algn="l" rtl="0">
              <a:lnSpc>
                <a:spcPct val="115000"/>
              </a:lnSpc>
              <a:spcBef>
                <a:spcPts val="0"/>
              </a:spcBef>
              <a:spcAft>
                <a:spcPts val="0"/>
              </a:spcAft>
              <a:buSzPts val="1400"/>
              <a:buChar char="●"/>
            </a:pPr>
            <a:r>
              <a:rPr lang="en-GB" sz="1800" dirty="0">
                <a:solidFill>
                  <a:schemeClr val="tx1"/>
                </a:solidFill>
              </a:rPr>
              <a:t>at other times, and sometimes without us knowing why</a:t>
            </a:r>
            <a:endParaRPr dirty="0">
              <a:solidFill>
                <a:schemeClr val="tx1"/>
              </a:solidFill>
            </a:endParaRPr>
          </a:p>
        </p:txBody>
      </p:sp>
      <p:sp>
        <p:nvSpPr>
          <p:cNvPr id="355" name="Google Shape;355;p57"/>
          <p:cNvSpPr txBox="1">
            <a:spLocks noGrp="1"/>
          </p:cNvSpPr>
          <p:nvPr>
            <p:ph type="body" idx="2"/>
          </p:nvPr>
        </p:nvSpPr>
        <p:spPr>
          <a:xfrm>
            <a:off x="6178800" y="216425"/>
            <a:ext cx="2695200" cy="2474524"/>
          </a:xfrm>
          <a:prstGeom prst="rect">
            <a:avLst/>
          </a:prstGeom>
          <a:solidFill>
            <a:srgbClr val="D9D9D9"/>
          </a:solidFill>
          <a:ln w="38100" cap="flat" cmpd="sng">
            <a:solidFill>
              <a:srgbClr val="D9D9D9"/>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solidFill>
                  <a:schemeClr val="tx1"/>
                </a:solidFill>
              </a:rPr>
              <a:t>STATUTORY GUIDANCE</a:t>
            </a:r>
            <a:br>
              <a:rPr lang="en-GB" sz="1600" dirty="0">
                <a:solidFill>
                  <a:schemeClr val="tx1"/>
                </a:solidFill>
              </a:rPr>
            </a:br>
            <a:r>
              <a:rPr lang="en-GB" sz="1600" dirty="0">
                <a:solidFill>
                  <a:schemeClr val="tx1"/>
                </a:solidFill>
              </a:rPr>
              <a:t>Know key facts about puberty and the changing adolescent body, particularly from age 9 through to age 11, including physical and emotional changes.</a:t>
            </a:r>
            <a:endParaRPr sz="1600" dirty="0">
              <a:solidFill>
                <a:schemeClr val="tx1"/>
              </a:solidFill>
            </a:endParaRPr>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356" name="Google Shape;356;p57"/>
          <p:cNvSpPr txBox="1">
            <a:spLocks noGrp="1"/>
          </p:cNvSpPr>
          <p:nvPr>
            <p:ph type="sldNum" idx="12"/>
          </p:nvPr>
        </p:nvSpPr>
        <p:spPr>
          <a:xfrm>
            <a:off x="4306525" y="4810975"/>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30</a:t>
            </a:fld>
            <a:endParaRPr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361"/>
        <p:cNvGrpSpPr/>
        <p:nvPr/>
      </p:nvGrpSpPr>
      <p:grpSpPr>
        <a:xfrm>
          <a:off x="0" y="0"/>
          <a:ext cx="0" cy="0"/>
          <a:chOff x="0" y="0"/>
          <a:chExt cx="0" cy="0"/>
        </a:xfrm>
      </p:grpSpPr>
      <p:sp>
        <p:nvSpPr>
          <p:cNvPr id="362" name="Google Shape;362;p58"/>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solidFill>
                  <a:schemeClr val="accent1"/>
                </a:solidFill>
              </a:rPr>
              <a:t>Ejaculation</a:t>
            </a:r>
            <a:endParaRPr dirty="0">
              <a:solidFill>
                <a:schemeClr val="accent1"/>
              </a:solidFill>
            </a:endParaRPr>
          </a:p>
        </p:txBody>
      </p:sp>
      <p:sp>
        <p:nvSpPr>
          <p:cNvPr id="366" name="Google Shape;366;p58"/>
          <p:cNvSpPr txBox="1">
            <a:spLocks noGrp="1"/>
          </p:cNvSpPr>
          <p:nvPr>
            <p:ph type="subTitle" idx="4294967295"/>
          </p:nvPr>
        </p:nvSpPr>
        <p:spPr>
          <a:xfrm>
            <a:off x="7796400" y="4454575"/>
            <a:ext cx="1077600" cy="472500"/>
          </a:xfrm>
          <a:prstGeom prst="rect">
            <a:avLst/>
          </a:prstGeom>
          <a:noFill/>
          <a:ln w="38100" cap="flat" cmpd="sng">
            <a:solidFill>
              <a:schemeClr val="accent6"/>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chemeClr val="accent6"/>
                </a:solidFill>
                <a:latin typeface="Arial"/>
                <a:ea typeface="Arial"/>
                <a:cs typeface="Arial"/>
                <a:sym typeface="Arial"/>
              </a:rPr>
              <a:t>Primary</a:t>
            </a:r>
            <a:endParaRPr sz="1800" b="0" i="0" u="none" strike="noStrike" cap="none" dirty="0">
              <a:solidFill>
                <a:schemeClr val="accent6"/>
              </a:solidFill>
              <a:latin typeface="Arial"/>
              <a:ea typeface="Arial"/>
              <a:cs typeface="Arial"/>
              <a:sym typeface="Arial"/>
            </a:endParaRPr>
          </a:p>
        </p:txBody>
      </p:sp>
      <p:sp>
        <p:nvSpPr>
          <p:cNvPr id="363" name="Google Shape;363;p58"/>
          <p:cNvSpPr txBox="1">
            <a:spLocks noGrp="1"/>
          </p:cNvSpPr>
          <p:nvPr>
            <p:ph type="body" idx="1"/>
          </p:nvPr>
        </p:nvSpPr>
        <p:spPr>
          <a:xfrm>
            <a:off x="315000" y="789125"/>
            <a:ext cx="5775600" cy="3278918"/>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400"/>
              <a:buNone/>
            </a:pPr>
            <a:r>
              <a:rPr lang="en-GB" sz="1800" dirty="0">
                <a:solidFill>
                  <a:schemeClr val="tx1"/>
                </a:solidFill>
              </a:rPr>
              <a:t>Teach that ejaculation happens when the penis is stimulated and when someone has an orgasm and sperm is released from the head of the penis. </a:t>
            </a:r>
            <a:endParaRPr dirty="0">
              <a:solidFill>
                <a:schemeClr val="tx1"/>
              </a:solidFill>
            </a:endParaRPr>
          </a:p>
          <a:p>
            <a:pPr marL="0" lvl="0" indent="0" algn="l" rtl="0">
              <a:lnSpc>
                <a:spcPct val="115000"/>
              </a:lnSpc>
              <a:spcBef>
                <a:spcPts val="1600"/>
              </a:spcBef>
              <a:spcAft>
                <a:spcPts val="0"/>
              </a:spcAft>
              <a:buSzPts val="1400"/>
              <a:buNone/>
            </a:pPr>
            <a:r>
              <a:rPr lang="en-GB" sz="1800" dirty="0">
                <a:solidFill>
                  <a:schemeClr val="tx1"/>
                </a:solidFill>
              </a:rPr>
              <a:t>This can take different lengths of time. The amount and strength of the ejaculation varies.</a:t>
            </a:r>
            <a:endParaRPr dirty="0">
              <a:solidFill>
                <a:schemeClr val="tx1"/>
              </a:solidFill>
            </a:endParaRPr>
          </a:p>
          <a:p>
            <a:pPr marL="0" lvl="0" indent="0" algn="l" rtl="0">
              <a:lnSpc>
                <a:spcPct val="115000"/>
              </a:lnSpc>
              <a:spcBef>
                <a:spcPts val="1600"/>
              </a:spcBef>
              <a:spcAft>
                <a:spcPts val="0"/>
              </a:spcAft>
              <a:buSzPts val="1400"/>
              <a:buNone/>
            </a:pPr>
            <a:r>
              <a:rPr lang="en-GB" sz="1800" dirty="0">
                <a:solidFill>
                  <a:schemeClr val="tx1"/>
                </a:solidFill>
              </a:rPr>
              <a:t>Explain about ‘wet dreams’, where </a:t>
            </a:r>
            <a:r>
              <a:rPr lang="en-GB" dirty="0">
                <a:solidFill>
                  <a:schemeClr val="tx1"/>
                </a:solidFill>
              </a:rPr>
              <a:t>boys/men</a:t>
            </a:r>
            <a:r>
              <a:rPr lang="en-GB" sz="1800" dirty="0">
                <a:solidFill>
                  <a:schemeClr val="tx1"/>
                </a:solidFill>
              </a:rPr>
              <a:t> may have erections during their sleep and wake up having ejaculated. </a:t>
            </a:r>
            <a:r>
              <a:rPr lang="en-GB" dirty="0">
                <a:solidFill>
                  <a:schemeClr val="tx1"/>
                </a:solidFill>
              </a:rPr>
              <a:t>Teach that people should not be embarrassed about having wet dreams.</a:t>
            </a:r>
            <a:endParaRPr dirty="0">
              <a:solidFill>
                <a:schemeClr val="tx1"/>
              </a:solidFill>
            </a:endParaRPr>
          </a:p>
          <a:p>
            <a:pPr marL="0" lvl="0" indent="0" algn="l" rtl="0">
              <a:lnSpc>
                <a:spcPct val="115000"/>
              </a:lnSpc>
              <a:spcBef>
                <a:spcPts val="1600"/>
              </a:spcBef>
              <a:spcAft>
                <a:spcPts val="0"/>
              </a:spcAft>
              <a:buSzPts val="1400"/>
              <a:buNone/>
            </a:pPr>
            <a:endParaRPr sz="1800" dirty="0"/>
          </a:p>
          <a:p>
            <a:pPr marL="0" lvl="0" indent="0" algn="l" rtl="0">
              <a:lnSpc>
                <a:spcPct val="115000"/>
              </a:lnSpc>
              <a:spcBef>
                <a:spcPts val="1600"/>
              </a:spcBef>
              <a:spcAft>
                <a:spcPts val="0"/>
              </a:spcAft>
              <a:buSzPts val="1400"/>
              <a:buNone/>
            </a:pPr>
            <a:endParaRPr sz="1800" dirty="0"/>
          </a:p>
        </p:txBody>
      </p:sp>
      <p:sp>
        <p:nvSpPr>
          <p:cNvPr id="364" name="Google Shape;364;p58"/>
          <p:cNvSpPr txBox="1">
            <a:spLocks noGrp="1"/>
          </p:cNvSpPr>
          <p:nvPr>
            <p:ph type="body" idx="2"/>
          </p:nvPr>
        </p:nvSpPr>
        <p:spPr>
          <a:xfrm>
            <a:off x="6178800" y="216425"/>
            <a:ext cx="2695200" cy="2474524"/>
          </a:xfrm>
          <a:prstGeom prst="rect">
            <a:avLst/>
          </a:prstGeom>
          <a:solidFill>
            <a:srgbClr val="D9D9D9"/>
          </a:solidFill>
          <a:ln w="38100" cap="flat" cmpd="sng">
            <a:solidFill>
              <a:srgbClr val="D9D9D9"/>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solidFill>
                  <a:schemeClr val="tx1"/>
                </a:solidFill>
              </a:rPr>
              <a:t>STATUTORY GUIDANCE</a:t>
            </a:r>
            <a:br>
              <a:rPr lang="en-GB" sz="1600" dirty="0">
                <a:solidFill>
                  <a:schemeClr val="tx1"/>
                </a:solidFill>
              </a:rPr>
            </a:br>
            <a:r>
              <a:rPr lang="en-GB" sz="1600" dirty="0">
                <a:solidFill>
                  <a:schemeClr val="tx1"/>
                </a:solidFill>
              </a:rPr>
              <a:t>Know key facts about puberty and the changing adolescent body, particularly from age 9 through to age 11, including physical and emotional changes.</a:t>
            </a:r>
            <a:endParaRPr sz="1600" dirty="0">
              <a:solidFill>
                <a:schemeClr val="tx1"/>
              </a:solidFill>
            </a:endParaRPr>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365" name="Google Shape;365;p58"/>
          <p:cNvSpPr txBox="1">
            <a:spLocks noGrp="1"/>
          </p:cNvSpPr>
          <p:nvPr>
            <p:ph type="sldNum" idx="12"/>
          </p:nvPr>
        </p:nvSpPr>
        <p:spPr>
          <a:xfrm>
            <a:off x="4306525" y="4810975"/>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31</a:t>
            </a:fld>
            <a:endParaRPr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370"/>
        <p:cNvGrpSpPr/>
        <p:nvPr/>
      </p:nvGrpSpPr>
      <p:grpSpPr>
        <a:xfrm>
          <a:off x="0" y="0"/>
          <a:ext cx="0" cy="0"/>
          <a:chOff x="0" y="0"/>
          <a:chExt cx="0" cy="0"/>
        </a:xfrm>
      </p:grpSpPr>
      <p:sp>
        <p:nvSpPr>
          <p:cNvPr id="371" name="Google Shape;371;p59"/>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solidFill>
                  <a:schemeClr val="accent1"/>
                </a:solidFill>
              </a:rPr>
              <a:t>Emotions and behaviour</a:t>
            </a:r>
            <a:endParaRPr dirty="0">
              <a:solidFill>
                <a:schemeClr val="accent1"/>
              </a:solidFill>
            </a:endParaRPr>
          </a:p>
        </p:txBody>
      </p:sp>
      <p:sp>
        <p:nvSpPr>
          <p:cNvPr id="375" name="Google Shape;375;p59"/>
          <p:cNvSpPr txBox="1">
            <a:spLocks noGrp="1"/>
          </p:cNvSpPr>
          <p:nvPr>
            <p:ph type="subTitle" idx="4294967295"/>
          </p:nvPr>
        </p:nvSpPr>
        <p:spPr>
          <a:xfrm>
            <a:off x="7796400" y="4454575"/>
            <a:ext cx="1077600" cy="472500"/>
          </a:xfrm>
          <a:prstGeom prst="rect">
            <a:avLst/>
          </a:prstGeom>
          <a:noFill/>
          <a:ln w="38100" cap="flat" cmpd="sng">
            <a:solidFill>
              <a:schemeClr val="accent6"/>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chemeClr val="accent6"/>
                </a:solidFill>
                <a:latin typeface="Arial"/>
                <a:ea typeface="Arial"/>
                <a:cs typeface="Arial"/>
                <a:sym typeface="Arial"/>
              </a:rPr>
              <a:t>Primary</a:t>
            </a:r>
            <a:endParaRPr sz="1800" b="0" i="0" u="none" strike="noStrike" cap="none" dirty="0">
              <a:solidFill>
                <a:schemeClr val="accent6"/>
              </a:solidFill>
              <a:latin typeface="Arial"/>
              <a:ea typeface="Arial"/>
              <a:cs typeface="Arial"/>
              <a:sym typeface="Arial"/>
            </a:endParaRPr>
          </a:p>
        </p:txBody>
      </p:sp>
      <p:sp>
        <p:nvSpPr>
          <p:cNvPr id="372" name="Google Shape;372;p59"/>
          <p:cNvSpPr txBox="1">
            <a:spLocks noGrp="1"/>
          </p:cNvSpPr>
          <p:nvPr>
            <p:ph type="body" idx="1"/>
          </p:nvPr>
        </p:nvSpPr>
        <p:spPr>
          <a:xfrm>
            <a:off x="270000" y="789125"/>
            <a:ext cx="5775600" cy="32790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400"/>
              <a:buNone/>
            </a:pPr>
            <a:r>
              <a:rPr lang="en-GB" sz="1800" dirty="0">
                <a:solidFill>
                  <a:schemeClr val="tx1"/>
                </a:solidFill>
              </a:rPr>
              <a:t>Explain that</a:t>
            </a:r>
            <a:r>
              <a:rPr lang="en-GB" dirty="0">
                <a:solidFill>
                  <a:schemeClr val="tx1"/>
                </a:solidFill>
              </a:rPr>
              <a:t>, </a:t>
            </a:r>
            <a:r>
              <a:rPr lang="en-GB" sz="1800" dirty="0">
                <a:solidFill>
                  <a:schemeClr val="tx1"/>
                </a:solidFill>
              </a:rPr>
              <a:t>during puberty, emotions can feel exaggerated or out of con</a:t>
            </a:r>
            <a:r>
              <a:rPr lang="en-GB" dirty="0">
                <a:solidFill>
                  <a:schemeClr val="tx1"/>
                </a:solidFill>
              </a:rPr>
              <a:t>trol - and this can impact on behaviour (e.g. making arguments more likely). </a:t>
            </a:r>
            <a:endParaRPr dirty="0">
              <a:solidFill>
                <a:schemeClr val="tx1"/>
              </a:solidFill>
            </a:endParaRPr>
          </a:p>
          <a:p>
            <a:pPr marL="0" lvl="0" indent="0" algn="l" rtl="0">
              <a:lnSpc>
                <a:spcPct val="115000"/>
              </a:lnSpc>
              <a:spcBef>
                <a:spcPts val="1000"/>
              </a:spcBef>
              <a:spcAft>
                <a:spcPts val="0"/>
              </a:spcAft>
              <a:buSzPts val="1400"/>
              <a:buNone/>
            </a:pPr>
            <a:r>
              <a:rPr lang="en-GB" dirty="0">
                <a:solidFill>
                  <a:schemeClr val="tx1"/>
                </a:solidFill>
              </a:rPr>
              <a:t>Teach that emotional changes can be due to fluctuating sex hormones and increased levels of</a:t>
            </a:r>
            <a:r>
              <a:rPr lang="en-GB" sz="1800" dirty="0">
                <a:solidFill>
                  <a:schemeClr val="tx1"/>
                </a:solidFill>
              </a:rPr>
              <a:t> cortisol (the ‘stress hormone’).  </a:t>
            </a:r>
            <a:endParaRPr sz="1800" dirty="0">
              <a:solidFill>
                <a:schemeClr val="tx1"/>
              </a:solidFill>
            </a:endParaRPr>
          </a:p>
          <a:p>
            <a:pPr marL="0" lvl="0" indent="0" algn="l" rtl="0">
              <a:lnSpc>
                <a:spcPct val="115000"/>
              </a:lnSpc>
              <a:spcBef>
                <a:spcPts val="1000"/>
              </a:spcBef>
              <a:spcAft>
                <a:spcPts val="0"/>
              </a:spcAft>
              <a:buSzPts val="1400"/>
              <a:buNone/>
            </a:pPr>
            <a:r>
              <a:rPr lang="en-GB" dirty="0">
                <a:solidFill>
                  <a:schemeClr val="tx1"/>
                </a:solidFill>
              </a:rPr>
              <a:t>Teach ways to manage challenging emotions, such as:</a:t>
            </a:r>
            <a:endParaRPr dirty="0">
              <a:solidFill>
                <a:schemeClr val="tx1"/>
              </a:solidFill>
            </a:endParaRPr>
          </a:p>
          <a:p>
            <a:pPr marL="457200" lvl="0" indent="-317500" algn="l" rtl="0">
              <a:lnSpc>
                <a:spcPct val="115000"/>
              </a:lnSpc>
              <a:spcBef>
                <a:spcPts val="1000"/>
              </a:spcBef>
              <a:spcAft>
                <a:spcPts val="0"/>
              </a:spcAft>
              <a:buSzPts val="1400"/>
              <a:buChar char="●"/>
            </a:pPr>
            <a:r>
              <a:rPr lang="en-GB" dirty="0">
                <a:solidFill>
                  <a:schemeClr val="tx1"/>
                </a:solidFill>
              </a:rPr>
              <a:t>getting regular exercise </a:t>
            </a:r>
            <a:endParaRPr dirty="0">
              <a:solidFill>
                <a:schemeClr val="tx1"/>
              </a:solidFill>
            </a:endParaRPr>
          </a:p>
          <a:p>
            <a:pPr marL="457200" lvl="0" indent="-317500" algn="l" rtl="0">
              <a:lnSpc>
                <a:spcPct val="115000"/>
              </a:lnSpc>
              <a:spcBef>
                <a:spcPts val="0"/>
              </a:spcBef>
              <a:spcAft>
                <a:spcPts val="0"/>
              </a:spcAft>
              <a:buSzPts val="1400"/>
              <a:buChar char="●"/>
            </a:pPr>
            <a:r>
              <a:rPr lang="en-GB" dirty="0">
                <a:solidFill>
                  <a:schemeClr val="tx1"/>
                </a:solidFill>
              </a:rPr>
              <a:t>getting enough sleep (at least 9 hours)</a:t>
            </a:r>
            <a:endParaRPr dirty="0">
              <a:solidFill>
                <a:schemeClr val="tx1"/>
              </a:solidFill>
            </a:endParaRPr>
          </a:p>
          <a:p>
            <a:pPr marL="457200" lvl="0" indent="-317500" algn="l" rtl="0">
              <a:lnSpc>
                <a:spcPct val="115000"/>
              </a:lnSpc>
              <a:spcBef>
                <a:spcPts val="0"/>
              </a:spcBef>
              <a:spcAft>
                <a:spcPts val="0"/>
              </a:spcAft>
              <a:buSzPts val="1400"/>
              <a:buChar char="●"/>
            </a:pPr>
            <a:r>
              <a:rPr lang="en-GB" dirty="0">
                <a:solidFill>
                  <a:schemeClr val="tx1"/>
                </a:solidFill>
              </a:rPr>
              <a:t>talking to someone trusted</a:t>
            </a:r>
            <a:endParaRPr dirty="0">
              <a:solidFill>
                <a:schemeClr val="tx1"/>
              </a:solidFill>
            </a:endParaRPr>
          </a:p>
          <a:p>
            <a:pPr marL="457200" lvl="0" indent="-317500" algn="l" rtl="0">
              <a:lnSpc>
                <a:spcPct val="115000"/>
              </a:lnSpc>
              <a:spcBef>
                <a:spcPts val="0"/>
              </a:spcBef>
              <a:spcAft>
                <a:spcPts val="0"/>
              </a:spcAft>
              <a:buSzPts val="1400"/>
              <a:buChar char="●"/>
            </a:pPr>
            <a:r>
              <a:rPr lang="en-GB" dirty="0">
                <a:solidFill>
                  <a:schemeClr val="tx1"/>
                </a:solidFill>
              </a:rPr>
              <a:t>waiting for a mood to settle before responding or making an important decision</a:t>
            </a:r>
            <a:endParaRPr dirty="0">
              <a:solidFill>
                <a:schemeClr val="tx1"/>
              </a:solidFill>
            </a:endParaRPr>
          </a:p>
          <a:p>
            <a:pPr marL="0" lvl="0" indent="0" algn="l" rtl="0">
              <a:lnSpc>
                <a:spcPct val="115000"/>
              </a:lnSpc>
              <a:spcBef>
                <a:spcPts val="0"/>
              </a:spcBef>
              <a:spcAft>
                <a:spcPts val="0"/>
              </a:spcAft>
              <a:buNone/>
            </a:pPr>
            <a:endParaRPr dirty="0"/>
          </a:p>
          <a:p>
            <a:pPr marL="0" lvl="0" indent="0" algn="l" rtl="0">
              <a:lnSpc>
                <a:spcPct val="115000"/>
              </a:lnSpc>
              <a:spcBef>
                <a:spcPts val="1600"/>
              </a:spcBef>
              <a:spcAft>
                <a:spcPts val="0"/>
              </a:spcAft>
              <a:buSzPts val="1400"/>
              <a:buNone/>
            </a:pPr>
            <a:endParaRPr dirty="0"/>
          </a:p>
          <a:p>
            <a:pPr marL="0" lvl="0" indent="0" algn="l" rtl="0">
              <a:lnSpc>
                <a:spcPct val="115000"/>
              </a:lnSpc>
              <a:spcBef>
                <a:spcPts val="1600"/>
              </a:spcBef>
              <a:spcAft>
                <a:spcPts val="0"/>
              </a:spcAft>
              <a:buSzPts val="1400"/>
              <a:buNone/>
            </a:pPr>
            <a:endParaRPr sz="1800" dirty="0"/>
          </a:p>
        </p:txBody>
      </p:sp>
      <p:sp>
        <p:nvSpPr>
          <p:cNvPr id="373" name="Google Shape;373;p59"/>
          <p:cNvSpPr txBox="1">
            <a:spLocks noGrp="1"/>
          </p:cNvSpPr>
          <p:nvPr>
            <p:ph type="body" idx="2"/>
          </p:nvPr>
        </p:nvSpPr>
        <p:spPr>
          <a:xfrm>
            <a:off x="6178800" y="216425"/>
            <a:ext cx="2695200" cy="2474400"/>
          </a:xfrm>
          <a:prstGeom prst="rect">
            <a:avLst/>
          </a:prstGeom>
          <a:solidFill>
            <a:srgbClr val="D9D9D9"/>
          </a:solidFill>
          <a:ln w="38100" cap="flat" cmpd="sng">
            <a:solidFill>
              <a:srgbClr val="D9D9D9"/>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solidFill>
                  <a:schemeClr val="tx1"/>
                </a:solidFill>
              </a:rPr>
              <a:t>STATUTORY GUIDANCE</a:t>
            </a:r>
            <a:br>
              <a:rPr lang="en-GB" sz="1600" dirty="0">
                <a:solidFill>
                  <a:schemeClr val="tx1"/>
                </a:solidFill>
              </a:rPr>
            </a:br>
            <a:r>
              <a:rPr lang="en-GB" sz="1600" dirty="0">
                <a:solidFill>
                  <a:schemeClr val="tx1"/>
                </a:solidFill>
              </a:rPr>
              <a:t>Know key facts about puberty and the changing adolescent body, particularly from age 9 through to age 11, including physical and emotional changes.</a:t>
            </a:r>
            <a:endParaRPr sz="1600" dirty="0">
              <a:solidFill>
                <a:schemeClr val="tx1"/>
              </a:solidFill>
            </a:endParaRPr>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374" name="Google Shape;374;p59"/>
          <p:cNvSpPr txBox="1">
            <a:spLocks noGrp="1"/>
          </p:cNvSpPr>
          <p:nvPr>
            <p:ph type="sldNum" idx="12"/>
          </p:nvPr>
        </p:nvSpPr>
        <p:spPr>
          <a:xfrm>
            <a:off x="4306525" y="4810975"/>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32</a:t>
            </a:fld>
            <a:endParaRPr dirty="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379"/>
        <p:cNvGrpSpPr/>
        <p:nvPr/>
      </p:nvGrpSpPr>
      <p:grpSpPr>
        <a:xfrm>
          <a:off x="0" y="0"/>
          <a:ext cx="0" cy="0"/>
          <a:chOff x="0" y="0"/>
          <a:chExt cx="0" cy="0"/>
        </a:xfrm>
      </p:grpSpPr>
      <p:sp>
        <p:nvSpPr>
          <p:cNvPr id="380" name="Google Shape;380;p60"/>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solidFill>
                  <a:schemeClr val="accent1"/>
                </a:solidFill>
              </a:rPr>
              <a:t>Healthy eating during puberty </a:t>
            </a:r>
            <a:endParaRPr dirty="0">
              <a:solidFill>
                <a:schemeClr val="accent1"/>
              </a:solidFill>
            </a:endParaRPr>
          </a:p>
        </p:txBody>
      </p:sp>
      <p:sp>
        <p:nvSpPr>
          <p:cNvPr id="384" name="Google Shape;384;p60"/>
          <p:cNvSpPr txBox="1">
            <a:spLocks noGrp="1"/>
          </p:cNvSpPr>
          <p:nvPr>
            <p:ph type="subTitle" idx="4294967295"/>
          </p:nvPr>
        </p:nvSpPr>
        <p:spPr>
          <a:xfrm>
            <a:off x="7796400" y="4454575"/>
            <a:ext cx="1077600" cy="472500"/>
          </a:xfrm>
          <a:prstGeom prst="rect">
            <a:avLst/>
          </a:prstGeom>
          <a:noFill/>
          <a:ln w="38100" cap="flat" cmpd="sng">
            <a:solidFill>
              <a:schemeClr val="accent6"/>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chemeClr val="accent6"/>
                </a:solidFill>
                <a:latin typeface="Arial"/>
                <a:ea typeface="Arial"/>
                <a:cs typeface="Arial"/>
                <a:sym typeface="Arial"/>
              </a:rPr>
              <a:t>Primary</a:t>
            </a:r>
            <a:endParaRPr sz="1800" b="0" i="0" u="none" strike="noStrike" cap="none" dirty="0">
              <a:solidFill>
                <a:schemeClr val="accent6"/>
              </a:solidFill>
              <a:latin typeface="Arial"/>
              <a:ea typeface="Arial"/>
              <a:cs typeface="Arial"/>
              <a:sym typeface="Arial"/>
            </a:endParaRPr>
          </a:p>
        </p:txBody>
      </p:sp>
      <p:sp>
        <p:nvSpPr>
          <p:cNvPr id="381" name="Google Shape;381;p60"/>
          <p:cNvSpPr txBox="1">
            <a:spLocks noGrp="1"/>
          </p:cNvSpPr>
          <p:nvPr>
            <p:ph type="body" idx="1"/>
          </p:nvPr>
        </p:nvSpPr>
        <p:spPr>
          <a:xfrm>
            <a:off x="270000" y="810000"/>
            <a:ext cx="5775600" cy="3644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400"/>
              <a:buNone/>
            </a:pPr>
            <a:r>
              <a:rPr lang="en-GB" sz="1800" dirty="0">
                <a:solidFill>
                  <a:schemeClr val="tx1"/>
                </a:solidFill>
              </a:rPr>
              <a:t>Explain that changes to the body can also affect what we feel like eating. This is linked to brain development, but it can also be linked to where a person is in their menstrual cycle.</a:t>
            </a:r>
            <a:endParaRPr dirty="0">
              <a:solidFill>
                <a:schemeClr val="tx1"/>
              </a:solidFill>
            </a:endParaRPr>
          </a:p>
          <a:p>
            <a:pPr marL="0" lvl="0" indent="0" algn="l" rtl="0">
              <a:lnSpc>
                <a:spcPct val="115000"/>
              </a:lnSpc>
              <a:spcBef>
                <a:spcPts val="1600"/>
              </a:spcBef>
              <a:spcAft>
                <a:spcPts val="0"/>
              </a:spcAft>
              <a:buSzPts val="1400"/>
              <a:buNone/>
            </a:pPr>
            <a:r>
              <a:rPr lang="en-GB" sz="1800" dirty="0">
                <a:solidFill>
                  <a:schemeClr val="tx1"/>
                </a:solidFill>
              </a:rPr>
              <a:t>Teach pupils that </a:t>
            </a:r>
            <a:r>
              <a:rPr lang="en-GB" dirty="0">
                <a:solidFill>
                  <a:schemeClr val="tx1"/>
                </a:solidFill>
              </a:rPr>
              <a:t>it is</a:t>
            </a:r>
            <a:r>
              <a:rPr lang="en-GB" sz="1800" dirty="0">
                <a:solidFill>
                  <a:schemeClr val="tx1"/>
                </a:solidFill>
              </a:rPr>
              <a:t> important that we all have a healthy diet that is rich in iron, calcium and vitamin D </a:t>
            </a:r>
            <a:br>
              <a:rPr lang="en-GB" sz="1800" dirty="0">
                <a:solidFill>
                  <a:schemeClr val="tx1"/>
                </a:solidFill>
              </a:rPr>
            </a:br>
            <a:r>
              <a:rPr lang="en-GB" sz="1800" dirty="0">
                <a:solidFill>
                  <a:schemeClr val="tx1"/>
                </a:solidFill>
              </a:rPr>
              <a:t>to support our bodies. </a:t>
            </a:r>
            <a:endParaRPr sz="1800" dirty="0">
              <a:solidFill>
                <a:schemeClr val="tx1"/>
              </a:solidFill>
            </a:endParaRPr>
          </a:p>
        </p:txBody>
      </p:sp>
      <p:sp>
        <p:nvSpPr>
          <p:cNvPr id="382" name="Google Shape;382;p60"/>
          <p:cNvSpPr txBox="1">
            <a:spLocks noGrp="1"/>
          </p:cNvSpPr>
          <p:nvPr>
            <p:ph type="body" idx="2"/>
          </p:nvPr>
        </p:nvSpPr>
        <p:spPr>
          <a:xfrm>
            <a:off x="6178800" y="216425"/>
            <a:ext cx="2695200" cy="2474524"/>
          </a:xfrm>
          <a:prstGeom prst="rect">
            <a:avLst/>
          </a:prstGeom>
          <a:solidFill>
            <a:srgbClr val="D9D9D9"/>
          </a:solidFill>
          <a:ln w="38100" cap="flat" cmpd="sng">
            <a:solidFill>
              <a:srgbClr val="D9D9D9"/>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solidFill>
                  <a:schemeClr val="tx1"/>
                </a:solidFill>
              </a:rPr>
              <a:t>STATUTORY GUIDANCE</a:t>
            </a:r>
            <a:br>
              <a:rPr lang="en-GB" sz="1600" dirty="0">
                <a:solidFill>
                  <a:schemeClr val="tx1"/>
                </a:solidFill>
              </a:rPr>
            </a:br>
            <a:r>
              <a:rPr lang="en-GB" sz="1600" dirty="0">
                <a:solidFill>
                  <a:schemeClr val="tx1"/>
                </a:solidFill>
              </a:rPr>
              <a:t>Know key facts about puberty and the changing adolescent body, particularly from age 9 through to age 11, including physical and emotional changes.</a:t>
            </a:r>
            <a:endParaRPr sz="1600" dirty="0">
              <a:solidFill>
                <a:schemeClr val="tx1"/>
              </a:solidFill>
            </a:endParaRPr>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383" name="Google Shape;383;p60"/>
          <p:cNvSpPr txBox="1">
            <a:spLocks noGrp="1"/>
          </p:cNvSpPr>
          <p:nvPr>
            <p:ph type="sldNum" idx="12"/>
          </p:nvPr>
        </p:nvSpPr>
        <p:spPr>
          <a:xfrm>
            <a:off x="4306525" y="4810975"/>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33</a:t>
            </a:fld>
            <a:endParaRPr dirty="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388"/>
        <p:cNvGrpSpPr/>
        <p:nvPr/>
      </p:nvGrpSpPr>
      <p:grpSpPr>
        <a:xfrm>
          <a:off x="0" y="0"/>
          <a:ext cx="0" cy="0"/>
          <a:chOff x="0" y="0"/>
          <a:chExt cx="0" cy="0"/>
        </a:xfrm>
      </p:grpSpPr>
      <p:sp>
        <p:nvSpPr>
          <p:cNvPr id="389" name="Google Shape;389;p61"/>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solidFill>
                  <a:schemeClr val="accent1"/>
                </a:solidFill>
              </a:rPr>
              <a:t>Changes in sleep cycles</a:t>
            </a:r>
            <a:endParaRPr dirty="0">
              <a:solidFill>
                <a:schemeClr val="accent1"/>
              </a:solidFill>
            </a:endParaRPr>
          </a:p>
        </p:txBody>
      </p:sp>
      <p:sp>
        <p:nvSpPr>
          <p:cNvPr id="393" name="Google Shape;393;p61"/>
          <p:cNvSpPr txBox="1">
            <a:spLocks noGrp="1"/>
          </p:cNvSpPr>
          <p:nvPr>
            <p:ph type="subTitle" idx="4294967295"/>
          </p:nvPr>
        </p:nvSpPr>
        <p:spPr>
          <a:xfrm>
            <a:off x="7796400" y="4454575"/>
            <a:ext cx="1077600" cy="472500"/>
          </a:xfrm>
          <a:prstGeom prst="rect">
            <a:avLst/>
          </a:prstGeom>
          <a:noFill/>
          <a:ln w="38100" cap="flat" cmpd="sng">
            <a:solidFill>
              <a:schemeClr val="accent6"/>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chemeClr val="accent6"/>
                </a:solidFill>
                <a:latin typeface="Arial"/>
                <a:ea typeface="Arial"/>
                <a:cs typeface="Arial"/>
                <a:sym typeface="Arial"/>
              </a:rPr>
              <a:t>Primary</a:t>
            </a:r>
            <a:endParaRPr sz="1800" b="0" i="0" u="none" strike="noStrike" cap="none" dirty="0">
              <a:solidFill>
                <a:schemeClr val="accent6"/>
              </a:solidFill>
              <a:latin typeface="Arial"/>
              <a:ea typeface="Arial"/>
              <a:cs typeface="Arial"/>
              <a:sym typeface="Arial"/>
            </a:endParaRPr>
          </a:p>
        </p:txBody>
      </p:sp>
      <p:sp>
        <p:nvSpPr>
          <p:cNvPr id="390" name="Google Shape;390;p61"/>
          <p:cNvSpPr txBox="1">
            <a:spLocks noGrp="1"/>
          </p:cNvSpPr>
          <p:nvPr>
            <p:ph type="body" idx="1"/>
          </p:nvPr>
        </p:nvSpPr>
        <p:spPr>
          <a:xfrm>
            <a:off x="270000" y="789125"/>
            <a:ext cx="5775600" cy="3278918"/>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400"/>
              <a:buNone/>
            </a:pPr>
            <a:r>
              <a:rPr lang="en-GB" sz="1800" dirty="0">
                <a:solidFill>
                  <a:schemeClr val="tx1"/>
                </a:solidFill>
              </a:rPr>
              <a:t>Sleep is triggered by the hormone melatonin. During puberty, </a:t>
            </a:r>
            <a:r>
              <a:rPr lang="en-GB" dirty="0">
                <a:solidFill>
                  <a:schemeClr val="tx1"/>
                </a:solidFill>
              </a:rPr>
              <a:t>melatonin is released up to 2 hours later than it was before. This can affect </a:t>
            </a:r>
            <a:r>
              <a:rPr lang="en-GB" sz="1800" dirty="0">
                <a:solidFill>
                  <a:schemeClr val="tx1"/>
                </a:solidFill>
              </a:rPr>
              <a:t>sleep cycles </a:t>
            </a:r>
            <a:r>
              <a:rPr lang="en-GB" dirty="0">
                <a:solidFill>
                  <a:schemeClr val="tx1"/>
                </a:solidFill>
              </a:rPr>
              <a:t>(e.g. making it harder to get up in the morning). </a:t>
            </a:r>
            <a:r>
              <a:rPr lang="en-GB" sz="1800" dirty="0">
                <a:solidFill>
                  <a:schemeClr val="tx1"/>
                </a:solidFill>
              </a:rPr>
              <a:t> </a:t>
            </a:r>
            <a:endParaRPr dirty="0">
              <a:solidFill>
                <a:schemeClr val="tx1"/>
              </a:solidFill>
            </a:endParaRPr>
          </a:p>
          <a:p>
            <a:pPr marL="0" lvl="0" indent="0" algn="l" rtl="0">
              <a:lnSpc>
                <a:spcPct val="115000"/>
              </a:lnSpc>
              <a:spcBef>
                <a:spcPts val="1600"/>
              </a:spcBef>
              <a:spcAft>
                <a:spcPts val="0"/>
              </a:spcAft>
              <a:buSzPts val="1400"/>
              <a:buNone/>
            </a:pPr>
            <a:r>
              <a:rPr lang="en-GB" dirty="0">
                <a:solidFill>
                  <a:schemeClr val="tx1"/>
                </a:solidFill>
              </a:rPr>
              <a:t>Encourage pupils to develop a health sleep routine, for example by: </a:t>
            </a:r>
            <a:endParaRPr dirty="0">
              <a:solidFill>
                <a:schemeClr val="tx1"/>
              </a:solidFill>
            </a:endParaRPr>
          </a:p>
          <a:p>
            <a:pPr marL="457200" lvl="0" indent="-317500" algn="l" rtl="0">
              <a:lnSpc>
                <a:spcPct val="115000"/>
              </a:lnSpc>
              <a:spcBef>
                <a:spcPts val="1600"/>
              </a:spcBef>
              <a:spcAft>
                <a:spcPts val="0"/>
              </a:spcAft>
              <a:buSzPts val="1400"/>
              <a:buChar char="●"/>
            </a:pPr>
            <a:r>
              <a:rPr lang="en-GB" dirty="0">
                <a:solidFill>
                  <a:schemeClr val="tx1"/>
                </a:solidFill>
              </a:rPr>
              <a:t>switching off digital devices 2 hours before sleep</a:t>
            </a:r>
            <a:endParaRPr dirty="0">
              <a:solidFill>
                <a:schemeClr val="tx1"/>
              </a:solidFill>
            </a:endParaRPr>
          </a:p>
          <a:p>
            <a:pPr marL="457200" lvl="0" indent="-317500" algn="l" rtl="0">
              <a:lnSpc>
                <a:spcPct val="115000"/>
              </a:lnSpc>
              <a:spcBef>
                <a:spcPts val="0"/>
              </a:spcBef>
              <a:spcAft>
                <a:spcPts val="0"/>
              </a:spcAft>
              <a:buSzPts val="1400"/>
              <a:buChar char="●"/>
            </a:pPr>
            <a:r>
              <a:rPr lang="en-GB" dirty="0">
                <a:solidFill>
                  <a:schemeClr val="tx1"/>
                </a:solidFill>
              </a:rPr>
              <a:t>switching off phones when in bed</a:t>
            </a:r>
            <a:endParaRPr dirty="0">
              <a:solidFill>
                <a:schemeClr val="tx1"/>
              </a:solidFill>
            </a:endParaRPr>
          </a:p>
          <a:p>
            <a:pPr marL="457200" lvl="0" indent="-317500" algn="l" rtl="0">
              <a:lnSpc>
                <a:spcPct val="115000"/>
              </a:lnSpc>
              <a:spcBef>
                <a:spcPts val="0"/>
              </a:spcBef>
              <a:spcAft>
                <a:spcPts val="0"/>
              </a:spcAft>
              <a:buSzPts val="1400"/>
              <a:buChar char="●"/>
            </a:pPr>
            <a:r>
              <a:rPr lang="en-GB" dirty="0">
                <a:solidFill>
                  <a:schemeClr val="tx1"/>
                </a:solidFill>
              </a:rPr>
              <a:t>going to bed early to get at least 9 hours’ sleep</a:t>
            </a:r>
            <a:endParaRPr dirty="0">
              <a:solidFill>
                <a:schemeClr val="tx1"/>
              </a:solidFill>
            </a:endParaRPr>
          </a:p>
          <a:p>
            <a:pPr marL="457200" lvl="0" indent="-317500" algn="l" rtl="0">
              <a:lnSpc>
                <a:spcPct val="115000"/>
              </a:lnSpc>
              <a:spcBef>
                <a:spcPts val="0"/>
              </a:spcBef>
              <a:spcAft>
                <a:spcPts val="0"/>
              </a:spcAft>
              <a:buSzPts val="1400"/>
              <a:buChar char="●"/>
            </a:pPr>
            <a:r>
              <a:rPr lang="en-GB" dirty="0">
                <a:solidFill>
                  <a:schemeClr val="tx1"/>
                </a:solidFill>
              </a:rPr>
              <a:t>having a regular routine for going to bed and getting up in the morning</a:t>
            </a:r>
            <a:endParaRPr dirty="0">
              <a:solidFill>
                <a:schemeClr val="tx1"/>
              </a:solidFill>
            </a:endParaRPr>
          </a:p>
          <a:p>
            <a:pPr marL="0" lvl="0" indent="0" algn="l" rtl="0">
              <a:lnSpc>
                <a:spcPct val="115000"/>
              </a:lnSpc>
              <a:spcBef>
                <a:spcPts val="1600"/>
              </a:spcBef>
              <a:spcAft>
                <a:spcPts val="0"/>
              </a:spcAft>
              <a:buSzPts val="1400"/>
              <a:buNone/>
            </a:pPr>
            <a:endParaRPr sz="1800" dirty="0"/>
          </a:p>
        </p:txBody>
      </p:sp>
      <p:sp>
        <p:nvSpPr>
          <p:cNvPr id="391" name="Google Shape;391;p61"/>
          <p:cNvSpPr txBox="1">
            <a:spLocks noGrp="1"/>
          </p:cNvSpPr>
          <p:nvPr>
            <p:ph type="body" idx="2"/>
          </p:nvPr>
        </p:nvSpPr>
        <p:spPr>
          <a:xfrm>
            <a:off x="6178800" y="216425"/>
            <a:ext cx="2695200" cy="2474524"/>
          </a:xfrm>
          <a:prstGeom prst="rect">
            <a:avLst/>
          </a:prstGeom>
          <a:solidFill>
            <a:srgbClr val="D9D9D9"/>
          </a:solidFill>
          <a:ln w="38100" cap="flat" cmpd="sng">
            <a:solidFill>
              <a:srgbClr val="D9D9D9"/>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solidFill>
                  <a:schemeClr val="tx1"/>
                </a:solidFill>
              </a:rPr>
              <a:t>STATUTORY GUIDANCE</a:t>
            </a:r>
            <a:br>
              <a:rPr lang="en-GB" sz="1600" dirty="0">
                <a:solidFill>
                  <a:schemeClr val="tx1"/>
                </a:solidFill>
              </a:rPr>
            </a:br>
            <a:r>
              <a:rPr lang="en-GB" sz="1600" dirty="0">
                <a:solidFill>
                  <a:schemeClr val="tx1"/>
                </a:solidFill>
              </a:rPr>
              <a:t>Know key facts about puberty and the changing adolescent body, particularly from age 9 through to age 11, including physical and emotional changes.</a:t>
            </a:r>
            <a:endParaRPr sz="1600" dirty="0">
              <a:solidFill>
                <a:schemeClr val="tx1"/>
              </a:solidFill>
            </a:endParaRPr>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392" name="Google Shape;392;p61"/>
          <p:cNvSpPr txBox="1">
            <a:spLocks noGrp="1"/>
          </p:cNvSpPr>
          <p:nvPr>
            <p:ph type="sldNum" idx="12"/>
          </p:nvPr>
        </p:nvSpPr>
        <p:spPr>
          <a:xfrm>
            <a:off x="4306525" y="4810975"/>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34</a:t>
            </a:fld>
            <a:endParaRPr dirty="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397"/>
        <p:cNvGrpSpPr/>
        <p:nvPr/>
      </p:nvGrpSpPr>
      <p:grpSpPr>
        <a:xfrm>
          <a:off x="0" y="0"/>
          <a:ext cx="0" cy="0"/>
          <a:chOff x="0" y="0"/>
          <a:chExt cx="0" cy="0"/>
        </a:xfrm>
      </p:grpSpPr>
      <p:sp>
        <p:nvSpPr>
          <p:cNvPr id="398" name="Google Shape;398;p62"/>
          <p:cNvSpPr txBox="1">
            <a:spLocks noGrp="1"/>
          </p:cNvSpPr>
          <p:nvPr>
            <p:ph type="title"/>
          </p:nvPr>
        </p:nvSpPr>
        <p:spPr>
          <a:prstGeom prst="rect">
            <a:avLst/>
          </a:prstGeom>
          <a:solidFill>
            <a:schemeClr val="accent1"/>
          </a:solidFill>
          <a:ln>
            <a:noFill/>
          </a:ln>
        </p:spPr>
        <p:txBody>
          <a:bodyPr spcFirstLastPara="1" wrap="square" lIns="91425" tIns="91425" rIns="91425" bIns="91425" anchor="ctr" anchorCtr="0">
            <a:noAutofit/>
          </a:bodyPr>
          <a:lstStyle/>
          <a:p>
            <a:pPr marL="0" lvl="0" indent="0" algn="ctr" rtl="0">
              <a:lnSpc>
                <a:spcPct val="100000"/>
              </a:lnSpc>
              <a:spcBef>
                <a:spcPts val="0"/>
              </a:spcBef>
              <a:spcAft>
                <a:spcPts val="0"/>
              </a:spcAft>
              <a:buSzPts val="3600"/>
              <a:buNone/>
            </a:pPr>
            <a:r>
              <a:rPr lang="en-GB" dirty="0">
                <a:solidFill>
                  <a:srgbClr val="FFFFFF"/>
                </a:solidFill>
              </a:rPr>
              <a:t>Secondary curriculum</a:t>
            </a:r>
            <a:endParaRPr dirty="0">
              <a:solidFill>
                <a:srgbClr val="FFFFFF"/>
              </a:solidFill>
            </a:endParaRPr>
          </a:p>
        </p:txBody>
      </p:sp>
      <p:sp>
        <p:nvSpPr>
          <p:cNvPr id="399" name="Google Shape;399;p62"/>
          <p:cNvSpPr txBox="1">
            <a:spLocks noGrp="1"/>
          </p:cNvSpPr>
          <p:nvPr>
            <p:ph type="sldNum" idx="12"/>
          </p:nvPr>
        </p:nvSpPr>
        <p:spPr>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35</a:t>
            </a:fld>
            <a:endParaRPr dirty="0"/>
          </a:p>
        </p:txBody>
      </p:sp>
      <p:sp>
        <p:nvSpPr>
          <p:cNvPr id="400" name="Google Shape;400;p62"/>
          <p:cNvSpPr txBox="1">
            <a:spLocks noGrp="1"/>
          </p:cNvSpPr>
          <p:nvPr>
            <p:ph type="body" idx="4294967295"/>
          </p:nvPr>
        </p:nvSpPr>
        <p:spPr>
          <a:xfrm>
            <a:off x="300037" y="3269876"/>
            <a:ext cx="8543925" cy="1098550"/>
          </a:xfrm>
          <a:prstGeom prst="rect">
            <a:avLst/>
          </a:prstGeom>
          <a:solidFill>
            <a:srgbClr val="D9D9D9"/>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800"/>
              <a:buNone/>
            </a:pPr>
            <a:r>
              <a:rPr lang="en-GB" sz="1600" b="1" dirty="0">
                <a:solidFill>
                  <a:schemeClr val="tx1"/>
                </a:solidFill>
              </a:rPr>
              <a:t>STATUTORY GUIDANCE </a:t>
            </a:r>
            <a:br>
              <a:rPr lang="en-GB" sz="1600" b="1" dirty="0">
                <a:solidFill>
                  <a:schemeClr val="tx1"/>
                </a:solidFill>
              </a:rPr>
            </a:br>
            <a:r>
              <a:rPr lang="en-GB" sz="1800" dirty="0">
                <a:solidFill>
                  <a:schemeClr val="tx1"/>
                </a:solidFill>
              </a:rPr>
              <a:t>Schools should continue to develop knowledge on topics specified for primary as required and in addition cover the following content by the end of secondary. p36</a:t>
            </a:r>
            <a:endParaRPr sz="1800" dirty="0">
              <a:solidFill>
                <a:schemeClr val="tx1"/>
              </a:solidFill>
            </a:endParaRPr>
          </a:p>
          <a:p>
            <a:pPr marL="0" lvl="0" indent="0" algn="l" rtl="0">
              <a:lnSpc>
                <a:spcPct val="115000"/>
              </a:lnSpc>
              <a:spcBef>
                <a:spcPts val="1600"/>
              </a:spcBef>
              <a:spcAft>
                <a:spcPts val="0"/>
              </a:spcAft>
              <a:buSzPts val="1800"/>
              <a:buNone/>
            </a:pPr>
            <a:endParaRPr sz="1800" dirty="0"/>
          </a:p>
          <a:p>
            <a:pPr marL="0" lvl="0" indent="0" algn="l" rtl="0">
              <a:lnSpc>
                <a:spcPct val="115000"/>
              </a:lnSpc>
              <a:spcBef>
                <a:spcPts val="1600"/>
              </a:spcBef>
              <a:spcAft>
                <a:spcPts val="0"/>
              </a:spcAft>
              <a:buSzPts val="1800"/>
              <a:buNone/>
            </a:pPr>
            <a:endParaRPr sz="1800" dirty="0"/>
          </a:p>
          <a:p>
            <a:pPr marL="0" lvl="0" indent="0" algn="l" rtl="0">
              <a:lnSpc>
                <a:spcPct val="115000"/>
              </a:lnSpc>
              <a:spcBef>
                <a:spcPts val="1600"/>
              </a:spcBef>
              <a:spcAft>
                <a:spcPts val="1600"/>
              </a:spcAft>
              <a:buSzPts val="1800"/>
              <a:buNone/>
            </a:pPr>
            <a:endParaRPr sz="1800" dirty="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404"/>
        <p:cNvGrpSpPr/>
        <p:nvPr/>
      </p:nvGrpSpPr>
      <p:grpSpPr>
        <a:xfrm>
          <a:off x="0" y="0"/>
          <a:ext cx="0" cy="0"/>
          <a:chOff x="0" y="0"/>
          <a:chExt cx="0" cy="0"/>
        </a:xfrm>
      </p:grpSpPr>
      <p:sp>
        <p:nvSpPr>
          <p:cNvPr id="406" name="Google Shape;406;p63"/>
          <p:cNvSpPr txBox="1">
            <a:spLocks noGrp="1"/>
          </p:cNvSpPr>
          <p:nvPr>
            <p:ph type="title"/>
          </p:nvPr>
        </p:nvSpPr>
        <p:spPr>
          <a:xfrm>
            <a:off x="270000" y="216425"/>
            <a:ext cx="6030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GB" dirty="0">
                <a:solidFill>
                  <a:schemeClr val="accent1"/>
                </a:solidFill>
              </a:rPr>
              <a:t>The brain during puberty </a:t>
            </a:r>
            <a:endParaRPr dirty="0">
              <a:solidFill>
                <a:schemeClr val="accent1"/>
              </a:solidFill>
            </a:endParaRPr>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p:txBody>
      </p:sp>
      <p:sp>
        <p:nvSpPr>
          <p:cNvPr id="405" name="Google Shape;405;p63"/>
          <p:cNvSpPr txBox="1">
            <a:spLocks noGrp="1"/>
          </p:cNvSpPr>
          <p:nvPr>
            <p:ph type="subTitle" idx="4294967295"/>
          </p:nvPr>
        </p:nvSpPr>
        <p:spPr>
          <a:xfrm>
            <a:off x="7526100" y="4454575"/>
            <a:ext cx="1347900" cy="472500"/>
          </a:xfrm>
          <a:prstGeom prst="rect">
            <a:avLst/>
          </a:prstGeom>
          <a:noFill/>
          <a:ln w="38100" cap="flat" cmpd="sng">
            <a:solidFill>
              <a:schemeClr val="accent5"/>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chemeClr val="accent5"/>
                </a:solidFill>
                <a:latin typeface="Arial"/>
                <a:ea typeface="Arial"/>
                <a:cs typeface="Arial"/>
                <a:sym typeface="Arial"/>
              </a:rPr>
              <a:t>Secondary</a:t>
            </a:r>
            <a:endParaRPr sz="1800" b="0" i="0" u="none" strike="noStrike" cap="none" dirty="0">
              <a:solidFill>
                <a:schemeClr val="accent5"/>
              </a:solidFill>
              <a:latin typeface="Arial"/>
              <a:ea typeface="Arial"/>
              <a:cs typeface="Arial"/>
              <a:sym typeface="Arial"/>
            </a:endParaRPr>
          </a:p>
        </p:txBody>
      </p:sp>
      <p:sp>
        <p:nvSpPr>
          <p:cNvPr id="407" name="Google Shape;407;p63"/>
          <p:cNvSpPr txBox="1">
            <a:spLocks noGrp="1"/>
          </p:cNvSpPr>
          <p:nvPr>
            <p:ph type="body" idx="1"/>
          </p:nvPr>
        </p:nvSpPr>
        <p:spPr>
          <a:xfrm>
            <a:off x="270000" y="704378"/>
            <a:ext cx="5908800" cy="34455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1000"/>
              </a:spcBef>
              <a:spcAft>
                <a:spcPts val="0"/>
              </a:spcAft>
              <a:buNone/>
            </a:pPr>
            <a:r>
              <a:rPr lang="en-GB" dirty="0">
                <a:solidFill>
                  <a:schemeClr val="tx1"/>
                </a:solidFill>
              </a:rPr>
              <a:t>Teach that during puberty the brain is still maturing. When making decisions young people often rely on the ‘amygdala’, the part of the brain linked to emotions, aggression and impulses. So they are more likely to: </a:t>
            </a:r>
            <a:endParaRPr dirty="0">
              <a:solidFill>
                <a:schemeClr val="tx1"/>
              </a:solidFill>
            </a:endParaRPr>
          </a:p>
          <a:p>
            <a:pPr marL="457200" lvl="0" indent="-317500" algn="l" rtl="0">
              <a:lnSpc>
                <a:spcPct val="115000"/>
              </a:lnSpc>
              <a:spcBef>
                <a:spcPts val="1000"/>
              </a:spcBef>
              <a:spcAft>
                <a:spcPts val="0"/>
              </a:spcAft>
              <a:buSzPts val="1400"/>
              <a:buChar char="●"/>
            </a:pPr>
            <a:r>
              <a:rPr lang="en-GB" dirty="0">
                <a:solidFill>
                  <a:schemeClr val="tx1"/>
                </a:solidFill>
              </a:rPr>
              <a:t>take more risks than other people</a:t>
            </a:r>
            <a:endParaRPr dirty="0">
              <a:solidFill>
                <a:schemeClr val="tx1"/>
              </a:solidFill>
            </a:endParaRPr>
          </a:p>
          <a:p>
            <a:pPr marL="457200" lvl="0" indent="-317500" algn="l" rtl="0">
              <a:lnSpc>
                <a:spcPct val="115000"/>
              </a:lnSpc>
              <a:spcBef>
                <a:spcPts val="0"/>
              </a:spcBef>
              <a:spcAft>
                <a:spcPts val="0"/>
              </a:spcAft>
              <a:buSzPts val="1400"/>
              <a:buChar char="●"/>
            </a:pPr>
            <a:r>
              <a:rPr lang="en-GB" dirty="0">
                <a:solidFill>
                  <a:schemeClr val="tx1"/>
                </a:solidFill>
              </a:rPr>
              <a:t>have stronger emotions or be angrier</a:t>
            </a:r>
            <a:endParaRPr dirty="0">
              <a:solidFill>
                <a:schemeClr val="tx1"/>
              </a:solidFill>
            </a:endParaRPr>
          </a:p>
          <a:p>
            <a:pPr marL="457200" lvl="0" indent="-317500" algn="l" rtl="0">
              <a:lnSpc>
                <a:spcPct val="115000"/>
              </a:lnSpc>
              <a:spcBef>
                <a:spcPts val="0"/>
              </a:spcBef>
              <a:spcAft>
                <a:spcPts val="0"/>
              </a:spcAft>
              <a:buSzPts val="1400"/>
              <a:buChar char="●"/>
            </a:pPr>
            <a:r>
              <a:rPr lang="en-GB" dirty="0">
                <a:solidFill>
                  <a:schemeClr val="tx1"/>
                </a:solidFill>
              </a:rPr>
              <a:t>find it hard to express themselves </a:t>
            </a:r>
            <a:endParaRPr dirty="0">
              <a:solidFill>
                <a:schemeClr val="tx1"/>
              </a:solidFill>
            </a:endParaRPr>
          </a:p>
          <a:p>
            <a:pPr marL="457200" lvl="0" indent="-317500" algn="l" rtl="0">
              <a:lnSpc>
                <a:spcPct val="115000"/>
              </a:lnSpc>
              <a:spcBef>
                <a:spcPts val="0"/>
              </a:spcBef>
              <a:spcAft>
                <a:spcPts val="0"/>
              </a:spcAft>
              <a:buSzPts val="1400"/>
              <a:buChar char="●"/>
            </a:pPr>
            <a:r>
              <a:rPr lang="en-GB" dirty="0">
                <a:solidFill>
                  <a:schemeClr val="tx1"/>
                </a:solidFill>
              </a:rPr>
              <a:t>deal with social issues</a:t>
            </a:r>
            <a:endParaRPr dirty="0">
              <a:solidFill>
                <a:schemeClr val="tx1"/>
              </a:solidFill>
            </a:endParaRPr>
          </a:p>
          <a:p>
            <a:pPr marL="0" lvl="0" indent="0" algn="l" rtl="0">
              <a:spcBef>
                <a:spcPts val="1000"/>
              </a:spcBef>
              <a:spcAft>
                <a:spcPts val="0"/>
              </a:spcAft>
              <a:buNone/>
            </a:pPr>
            <a:r>
              <a:rPr lang="en-GB" dirty="0">
                <a:solidFill>
                  <a:schemeClr val="tx1"/>
                </a:solidFill>
              </a:rPr>
              <a:t>Of course, young people can still be warm, sociable and make good decisions. But sometimes they may need help with decision-making or managing their emotions.</a:t>
            </a:r>
            <a:endParaRPr dirty="0">
              <a:solidFill>
                <a:schemeClr val="tx1"/>
              </a:solidFill>
            </a:endParaRPr>
          </a:p>
          <a:p>
            <a:pPr marL="0" lvl="0" indent="0" algn="l" rtl="0">
              <a:lnSpc>
                <a:spcPct val="115000"/>
              </a:lnSpc>
              <a:spcBef>
                <a:spcPts val="1600"/>
              </a:spcBef>
              <a:spcAft>
                <a:spcPts val="1600"/>
              </a:spcAft>
              <a:buNone/>
            </a:pPr>
            <a:endParaRPr sz="1800" dirty="0"/>
          </a:p>
        </p:txBody>
      </p:sp>
      <p:sp>
        <p:nvSpPr>
          <p:cNvPr id="408" name="Google Shape;408;p63"/>
          <p:cNvSpPr txBox="1">
            <a:spLocks noGrp="1"/>
          </p:cNvSpPr>
          <p:nvPr>
            <p:ph type="body" idx="2"/>
          </p:nvPr>
        </p:nvSpPr>
        <p:spPr>
          <a:xfrm>
            <a:off x="6178800" y="216425"/>
            <a:ext cx="2695200" cy="1893300"/>
          </a:xfrm>
          <a:prstGeom prst="rect">
            <a:avLst/>
          </a:prstGeom>
          <a:solidFill>
            <a:srgbClr val="D9D9D9"/>
          </a:solidFill>
          <a:ln w="38100" cap="flat" cmpd="sng">
            <a:solidFill>
              <a:srgbClr val="D9D9D9"/>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solidFill>
                  <a:schemeClr val="tx1"/>
                </a:solidFill>
              </a:rPr>
              <a:t>STATUTORY GUIDANCE </a:t>
            </a:r>
            <a:br>
              <a:rPr lang="en-GB" sz="1600" b="1" dirty="0">
                <a:solidFill>
                  <a:schemeClr val="tx1"/>
                </a:solidFill>
              </a:rPr>
            </a:br>
            <a:r>
              <a:rPr lang="en-GB" sz="1600" dirty="0">
                <a:solidFill>
                  <a:schemeClr val="tx1"/>
                </a:solidFill>
              </a:rPr>
              <a:t>Know the main changes which take place in males and females, and the implications for emotional and physical health.</a:t>
            </a:r>
            <a:endParaRPr sz="1600" dirty="0">
              <a:solidFill>
                <a:schemeClr val="tx1"/>
              </a:solidFill>
            </a:endParaRPr>
          </a:p>
        </p:txBody>
      </p:sp>
      <p:sp>
        <p:nvSpPr>
          <p:cNvPr id="409" name="Google Shape;409;p63"/>
          <p:cNvSpPr txBox="1">
            <a:spLocks noGrp="1"/>
          </p:cNvSpPr>
          <p:nvPr>
            <p:ph type="sldNum" idx="12"/>
          </p:nvPr>
        </p:nvSpPr>
        <p:spPr>
          <a:xfrm>
            <a:off x="4200350" y="4810975"/>
            <a:ext cx="4626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36</a:t>
            </a:fld>
            <a:endParaRPr dirty="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413"/>
        <p:cNvGrpSpPr/>
        <p:nvPr/>
      </p:nvGrpSpPr>
      <p:grpSpPr>
        <a:xfrm>
          <a:off x="0" y="0"/>
          <a:ext cx="0" cy="0"/>
          <a:chOff x="0" y="0"/>
          <a:chExt cx="0" cy="0"/>
        </a:xfrm>
      </p:grpSpPr>
      <p:sp>
        <p:nvSpPr>
          <p:cNvPr id="415" name="Google Shape;415;p64"/>
          <p:cNvSpPr txBox="1">
            <a:spLocks noGrp="1"/>
          </p:cNvSpPr>
          <p:nvPr>
            <p:ph type="title"/>
          </p:nvPr>
        </p:nvSpPr>
        <p:spPr>
          <a:xfrm>
            <a:off x="270000" y="216425"/>
            <a:ext cx="6030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GB" dirty="0">
                <a:solidFill>
                  <a:schemeClr val="accent1"/>
                </a:solidFill>
              </a:rPr>
              <a:t>Managing emotions and behaviour</a:t>
            </a:r>
            <a:endParaRPr dirty="0">
              <a:solidFill>
                <a:schemeClr val="accent1"/>
              </a:solidFill>
            </a:endParaRPr>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p:txBody>
      </p:sp>
      <p:sp>
        <p:nvSpPr>
          <p:cNvPr id="414" name="Google Shape;414;p64"/>
          <p:cNvSpPr txBox="1">
            <a:spLocks noGrp="1"/>
          </p:cNvSpPr>
          <p:nvPr>
            <p:ph type="subTitle" idx="4294967295"/>
          </p:nvPr>
        </p:nvSpPr>
        <p:spPr>
          <a:xfrm>
            <a:off x="7526100" y="4454575"/>
            <a:ext cx="1347900" cy="472500"/>
          </a:xfrm>
          <a:prstGeom prst="rect">
            <a:avLst/>
          </a:prstGeom>
          <a:noFill/>
          <a:ln w="38100" cap="flat" cmpd="sng">
            <a:solidFill>
              <a:schemeClr val="accent5"/>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chemeClr val="accent5"/>
                </a:solidFill>
                <a:latin typeface="Arial"/>
                <a:ea typeface="Arial"/>
                <a:cs typeface="Arial"/>
                <a:sym typeface="Arial"/>
              </a:rPr>
              <a:t>Secondary</a:t>
            </a:r>
            <a:endParaRPr sz="1800" b="0" i="0" u="none" strike="noStrike" cap="none" dirty="0">
              <a:solidFill>
                <a:schemeClr val="accent5"/>
              </a:solidFill>
              <a:latin typeface="Arial"/>
              <a:ea typeface="Arial"/>
              <a:cs typeface="Arial"/>
              <a:sym typeface="Arial"/>
            </a:endParaRPr>
          </a:p>
        </p:txBody>
      </p:sp>
      <p:sp>
        <p:nvSpPr>
          <p:cNvPr id="416" name="Google Shape;416;p64"/>
          <p:cNvSpPr txBox="1">
            <a:spLocks noGrp="1"/>
          </p:cNvSpPr>
          <p:nvPr>
            <p:ph type="body" idx="1"/>
          </p:nvPr>
        </p:nvSpPr>
        <p:spPr>
          <a:xfrm>
            <a:off x="270000" y="828475"/>
            <a:ext cx="5908800" cy="34455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dirty="0">
                <a:solidFill>
                  <a:schemeClr val="tx1"/>
                </a:solidFill>
              </a:rPr>
              <a:t>Explain how behaviour and decisions during puberty can impact on wellbeing and chances in life.</a:t>
            </a:r>
            <a:endParaRPr dirty="0">
              <a:solidFill>
                <a:schemeClr val="tx1"/>
              </a:solidFill>
            </a:endParaRPr>
          </a:p>
          <a:p>
            <a:pPr marL="0" lvl="0" indent="0" algn="l" rtl="0">
              <a:lnSpc>
                <a:spcPct val="115000"/>
              </a:lnSpc>
              <a:spcBef>
                <a:spcPts val="1000"/>
              </a:spcBef>
              <a:spcAft>
                <a:spcPts val="0"/>
              </a:spcAft>
              <a:buNone/>
            </a:pPr>
            <a:r>
              <a:rPr lang="en-GB" dirty="0">
                <a:solidFill>
                  <a:schemeClr val="tx1"/>
                </a:solidFill>
              </a:rPr>
              <a:t>Explore ways pupils can manage their emotions and mitigate risk, e.g. by:</a:t>
            </a:r>
            <a:endParaRPr dirty="0">
              <a:solidFill>
                <a:schemeClr val="tx1"/>
              </a:solidFill>
            </a:endParaRPr>
          </a:p>
          <a:p>
            <a:pPr marL="457200" lvl="0" indent="-317500" algn="l" rtl="0">
              <a:lnSpc>
                <a:spcPct val="115000"/>
              </a:lnSpc>
              <a:spcBef>
                <a:spcPts val="1000"/>
              </a:spcBef>
              <a:spcAft>
                <a:spcPts val="0"/>
              </a:spcAft>
              <a:buSzPts val="1400"/>
              <a:buChar char="●"/>
            </a:pPr>
            <a:r>
              <a:rPr lang="en-GB" dirty="0">
                <a:solidFill>
                  <a:schemeClr val="tx1"/>
                </a:solidFill>
              </a:rPr>
              <a:t>reducing impulsive decision-making </a:t>
            </a:r>
            <a:endParaRPr dirty="0">
              <a:solidFill>
                <a:schemeClr val="tx1"/>
              </a:solidFill>
            </a:endParaRPr>
          </a:p>
          <a:p>
            <a:pPr marL="457200" lvl="0" indent="-317500" algn="l" rtl="0">
              <a:lnSpc>
                <a:spcPct val="115000"/>
              </a:lnSpc>
              <a:spcBef>
                <a:spcPts val="0"/>
              </a:spcBef>
              <a:spcAft>
                <a:spcPts val="0"/>
              </a:spcAft>
              <a:buSzPts val="1400"/>
              <a:buChar char="●"/>
            </a:pPr>
            <a:r>
              <a:rPr lang="en-GB" dirty="0">
                <a:solidFill>
                  <a:schemeClr val="tx1"/>
                </a:solidFill>
              </a:rPr>
              <a:t>exploring their feelings with someone they trust</a:t>
            </a:r>
            <a:endParaRPr dirty="0">
              <a:solidFill>
                <a:schemeClr val="tx1"/>
              </a:solidFill>
            </a:endParaRPr>
          </a:p>
          <a:p>
            <a:pPr marL="0" lvl="0" indent="0" algn="l" rtl="0">
              <a:lnSpc>
                <a:spcPct val="115000"/>
              </a:lnSpc>
              <a:spcBef>
                <a:spcPts val="1000"/>
              </a:spcBef>
              <a:spcAft>
                <a:spcPts val="0"/>
              </a:spcAft>
              <a:buNone/>
            </a:pPr>
            <a:r>
              <a:rPr lang="en-GB" dirty="0">
                <a:solidFill>
                  <a:schemeClr val="tx1"/>
                </a:solidFill>
              </a:rPr>
              <a:t>Teachers may also refer to primary curriculum content on:</a:t>
            </a:r>
            <a:endParaRPr dirty="0">
              <a:solidFill>
                <a:schemeClr val="tx1"/>
              </a:solidFill>
            </a:endParaRPr>
          </a:p>
          <a:p>
            <a:pPr marL="457200" lvl="0" indent="-317500" algn="l" rtl="0">
              <a:lnSpc>
                <a:spcPct val="115000"/>
              </a:lnSpc>
              <a:spcBef>
                <a:spcPts val="1000"/>
              </a:spcBef>
              <a:spcAft>
                <a:spcPts val="0"/>
              </a:spcAft>
              <a:buSzPts val="1400"/>
              <a:buChar char="●"/>
            </a:pPr>
            <a:r>
              <a:rPr lang="en-GB" dirty="0">
                <a:solidFill>
                  <a:schemeClr val="tx1"/>
                </a:solidFill>
              </a:rPr>
              <a:t>changes to the body during puberty </a:t>
            </a:r>
            <a:endParaRPr dirty="0">
              <a:solidFill>
                <a:schemeClr val="tx1"/>
              </a:solidFill>
            </a:endParaRPr>
          </a:p>
          <a:p>
            <a:pPr marL="457200" lvl="0" indent="-317500" algn="l" rtl="0">
              <a:lnSpc>
                <a:spcPct val="115000"/>
              </a:lnSpc>
              <a:spcBef>
                <a:spcPts val="0"/>
              </a:spcBef>
              <a:spcAft>
                <a:spcPts val="0"/>
              </a:spcAft>
              <a:buSzPts val="1400"/>
              <a:buChar char="●"/>
            </a:pPr>
            <a:r>
              <a:rPr lang="en-GB" dirty="0">
                <a:solidFill>
                  <a:schemeClr val="tx1"/>
                </a:solidFill>
              </a:rPr>
              <a:t>emotions and behaviour</a:t>
            </a:r>
            <a:endParaRPr dirty="0">
              <a:solidFill>
                <a:schemeClr val="tx1"/>
              </a:solidFill>
            </a:endParaRPr>
          </a:p>
          <a:p>
            <a:pPr marL="0" lvl="0" indent="0" algn="l" rtl="0">
              <a:lnSpc>
                <a:spcPct val="115000"/>
              </a:lnSpc>
              <a:spcBef>
                <a:spcPts val="1600"/>
              </a:spcBef>
              <a:spcAft>
                <a:spcPts val="0"/>
              </a:spcAft>
              <a:buNone/>
            </a:pPr>
            <a:endParaRPr dirty="0"/>
          </a:p>
          <a:p>
            <a:pPr marL="0" lvl="0" indent="0" algn="l" rtl="0">
              <a:lnSpc>
                <a:spcPct val="115000"/>
              </a:lnSpc>
              <a:spcBef>
                <a:spcPts val="1600"/>
              </a:spcBef>
              <a:spcAft>
                <a:spcPts val="0"/>
              </a:spcAft>
              <a:buNone/>
            </a:pPr>
            <a:endParaRPr dirty="0"/>
          </a:p>
          <a:p>
            <a:pPr marL="0" lvl="0" indent="0" algn="l" rtl="0">
              <a:lnSpc>
                <a:spcPct val="115000"/>
              </a:lnSpc>
              <a:spcBef>
                <a:spcPts val="1600"/>
              </a:spcBef>
              <a:spcAft>
                <a:spcPts val="0"/>
              </a:spcAft>
              <a:buNone/>
            </a:pPr>
            <a:endParaRPr dirty="0"/>
          </a:p>
          <a:p>
            <a:pPr marL="0" lvl="0" indent="0" algn="l" rtl="0">
              <a:lnSpc>
                <a:spcPct val="115000"/>
              </a:lnSpc>
              <a:spcBef>
                <a:spcPts val="1600"/>
              </a:spcBef>
              <a:spcAft>
                <a:spcPts val="0"/>
              </a:spcAft>
              <a:buNone/>
            </a:pPr>
            <a:endParaRPr dirty="0"/>
          </a:p>
          <a:p>
            <a:pPr marL="0" lvl="0" indent="0" algn="l" rtl="0">
              <a:lnSpc>
                <a:spcPct val="115000"/>
              </a:lnSpc>
              <a:spcBef>
                <a:spcPts val="1600"/>
              </a:spcBef>
              <a:spcAft>
                <a:spcPts val="1600"/>
              </a:spcAft>
              <a:buNone/>
            </a:pPr>
            <a:endParaRPr sz="1800" dirty="0"/>
          </a:p>
        </p:txBody>
      </p:sp>
      <p:sp>
        <p:nvSpPr>
          <p:cNvPr id="417" name="Google Shape;417;p64"/>
          <p:cNvSpPr txBox="1">
            <a:spLocks noGrp="1"/>
          </p:cNvSpPr>
          <p:nvPr>
            <p:ph type="body" idx="2"/>
          </p:nvPr>
        </p:nvSpPr>
        <p:spPr>
          <a:xfrm>
            <a:off x="6178800" y="216425"/>
            <a:ext cx="2695200" cy="1893300"/>
          </a:xfrm>
          <a:prstGeom prst="rect">
            <a:avLst/>
          </a:prstGeom>
          <a:solidFill>
            <a:srgbClr val="D9D9D9"/>
          </a:solidFill>
          <a:ln w="38100" cap="flat" cmpd="sng">
            <a:solidFill>
              <a:srgbClr val="D9D9D9"/>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solidFill>
                  <a:schemeClr val="tx1"/>
                </a:solidFill>
              </a:rPr>
              <a:t>STATUTORY GUIDANCE </a:t>
            </a:r>
            <a:br>
              <a:rPr lang="en-GB" sz="1600" b="1" dirty="0">
                <a:solidFill>
                  <a:schemeClr val="tx1"/>
                </a:solidFill>
              </a:rPr>
            </a:br>
            <a:r>
              <a:rPr lang="en-GB" sz="1600" dirty="0">
                <a:solidFill>
                  <a:schemeClr val="tx1"/>
                </a:solidFill>
              </a:rPr>
              <a:t>Know the main changes which take place in males and females, and the implications for emotional and physical health.</a:t>
            </a:r>
            <a:endParaRPr sz="1600" dirty="0">
              <a:solidFill>
                <a:schemeClr val="tx1"/>
              </a:solidFill>
            </a:endParaRPr>
          </a:p>
        </p:txBody>
      </p:sp>
      <p:sp>
        <p:nvSpPr>
          <p:cNvPr id="418" name="Google Shape;418;p64"/>
          <p:cNvSpPr txBox="1">
            <a:spLocks noGrp="1"/>
          </p:cNvSpPr>
          <p:nvPr>
            <p:ph type="sldNum" idx="12"/>
          </p:nvPr>
        </p:nvSpPr>
        <p:spPr>
          <a:xfrm>
            <a:off x="4200350" y="4810975"/>
            <a:ext cx="4626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37</a:t>
            </a:fld>
            <a:endParaRPr dirty="0"/>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422"/>
        <p:cNvGrpSpPr/>
        <p:nvPr/>
      </p:nvGrpSpPr>
      <p:grpSpPr>
        <a:xfrm>
          <a:off x="0" y="0"/>
          <a:ext cx="0" cy="0"/>
          <a:chOff x="0" y="0"/>
          <a:chExt cx="0" cy="0"/>
        </a:xfrm>
      </p:grpSpPr>
      <p:sp>
        <p:nvSpPr>
          <p:cNvPr id="424" name="Google Shape;424;p65"/>
          <p:cNvSpPr txBox="1">
            <a:spLocks noGrp="1"/>
          </p:cNvSpPr>
          <p:nvPr>
            <p:ph type="title"/>
          </p:nvPr>
        </p:nvSpPr>
        <p:spPr>
          <a:xfrm>
            <a:off x="270000" y="216425"/>
            <a:ext cx="6030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GB" dirty="0">
                <a:solidFill>
                  <a:schemeClr val="accent1"/>
                </a:solidFill>
              </a:rPr>
              <a:t>Managing sexual attraction</a:t>
            </a:r>
            <a:endParaRPr dirty="0">
              <a:solidFill>
                <a:schemeClr val="accent1"/>
              </a:solidFill>
            </a:endParaRPr>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p:txBody>
      </p:sp>
      <p:sp>
        <p:nvSpPr>
          <p:cNvPr id="423" name="Google Shape;423;p65"/>
          <p:cNvSpPr txBox="1">
            <a:spLocks noGrp="1"/>
          </p:cNvSpPr>
          <p:nvPr>
            <p:ph type="subTitle" idx="4294967295"/>
          </p:nvPr>
        </p:nvSpPr>
        <p:spPr>
          <a:xfrm>
            <a:off x="7526100" y="4454575"/>
            <a:ext cx="1347900" cy="472500"/>
          </a:xfrm>
          <a:prstGeom prst="rect">
            <a:avLst/>
          </a:prstGeom>
          <a:noFill/>
          <a:ln w="38100" cap="flat" cmpd="sng">
            <a:solidFill>
              <a:schemeClr val="accent5"/>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chemeClr val="accent5"/>
                </a:solidFill>
                <a:latin typeface="Arial"/>
                <a:ea typeface="Arial"/>
                <a:cs typeface="Arial"/>
                <a:sym typeface="Arial"/>
              </a:rPr>
              <a:t>Secondary</a:t>
            </a:r>
            <a:endParaRPr sz="1800" b="0" i="0" u="none" strike="noStrike" cap="none" dirty="0">
              <a:solidFill>
                <a:schemeClr val="accent5"/>
              </a:solidFill>
              <a:latin typeface="Arial"/>
              <a:ea typeface="Arial"/>
              <a:cs typeface="Arial"/>
              <a:sym typeface="Arial"/>
            </a:endParaRPr>
          </a:p>
        </p:txBody>
      </p:sp>
      <p:sp>
        <p:nvSpPr>
          <p:cNvPr id="425" name="Google Shape;425;p65"/>
          <p:cNvSpPr txBox="1">
            <a:spLocks noGrp="1"/>
          </p:cNvSpPr>
          <p:nvPr>
            <p:ph type="body" idx="1"/>
          </p:nvPr>
        </p:nvSpPr>
        <p:spPr>
          <a:xfrm>
            <a:off x="270000" y="828475"/>
            <a:ext cx="5753987" cy="36918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dirty="0">
                <a:solidFill>
                  <a:schemeClr val="tx1"/>
                </a:solidFill>
              </a:rPr>
              <a:t>Explain that during puberty testosterone and oestrogen make people more interested in sex - but this doesn’t mean that we are necessarily emotionally ready for it.</a:t>
            </a:r>
            <a:endParaRPr dirty="0">
              <a:solidFill>
                <a:schemeClr val="tx1"/>
              </a:solidFill>
            </a:endParaRPr>
          </a:p>
          <a:p>
            <a:pPr marL="0" lvl="0" indent="0" algn="l" rtl="0">
              <a:spcBef>
                <a:spcPts val="1600"/>
              </a:spcBef>
              <a:spcAft>
                <a:spcPts val="0"/>
              </a:spcAft>
              <a:buClr>
                <a:schemeClr val="dk1"/>
              </a:buClr>
              <a:buSzPts val="1100"/>
              <a:buFont typeface="Arial"/>
              <a:buNone/>
            </a:pPr>
            <a:r>
              <a:rPr lang="en-GB" dirty="0">
                <a:solidFill>
                  <a:schemeClr val="tx1"/>
                </a:solidFill>
              </a:rPr>
              <a:t>Remind pupils that the legal age of consent is 16. Teach the risks of engaging in sexual relationships before we are ready (e.g. STIs and pregnancy).</a:t>
            </a:r>
            <a:endParaRPr dirty="0">
              <a:solidFill>
                <a:schemeClr val="tx1"/>
              </a:solidFill>
            </a:endParaRPr>
          </a:p>
          <a:p>
            <a:pPr marL="0" lvl="0" indent="0" algn="l" rtl="0">
              <a:lnSpc>
                <a:spcPct val="115000"/>
              </a:lnSpc>
              <a:spcBef>
                <a:spcPts val="1000"/>
              </a:spcBef>
              <a:spcAft>
                <a:spcPts val="0"/>
              </a:spcAft>
              <a:buNone/>
            </a:pPr>
            <a:r>
              <a:rPr lang="en-GB" dirty="0">
                <a:solidFill>
                  <a:schemeClr val="tx1"/>
                </a:solidFill>
              </a:rPr>
              <a:t>Explore ways in which young people can enjoy healthy, relationships with others while:</a:t>
            </a:r>
            <a:endParaRPr dirty="0">
              <a:solidFill>
                <a:schemeClr val="tx1"/>
              </a:solidFill>
            </a:endParaRPr>
          </a:p>
          <a:p>
            <a:pPr marL="457200" lvl="0" indent="-317500" algn="l" rtl="0">
              <a:lnSpc>
                <a:spcPct val="115000"/>
              </a:lnSpc>
              <a:spcBef>
                <a:spcPts val="1000"/>
              </a:spcBef>
              <a:spcAft>
                <a:spcPts val="0"/>
              </a:spcAft>
              <a:buSzPts val="1400"/>
              <a:buChar char="●"/>
            </a:pPr>
            <a:r>
              <a:rPr lang="en-GB" dirty="0">
                <a:solidFill>
                  <a:schemeClr val="tx1"/>
                </a:solidFill>
              </a:rPr>
              <a:t>managing feelings of sexual attraction </a:t>
            </a:r>
            <a:endParaRPr dirty="0">
              <a:solidFill>
                <a:schemeClr val="tx1"/>
              </a:solidFill>
            </a:endParaRPr>
          </a:p>
          <a:p>
            <a:pPr marL="457200" lvl="0" indent="-317500" algn="l" rtl="0">
              <a:lnSpc>
                <a:spcPct val="115000"/>
              </a:lnSpc>
              <a:spcBef>
                <a:spcPts val="0"/>
              </a:spcBef>
              <a:spcAft>
                <a:spcPts val="0"/>
              </a:spcAft>
              <a:buSzPts val="1400"/>
              <a:buChar char="●"/>
            </a:pPr>
            <a:r>
              <a:rPr lang="en-GB" dirty="0">
                <a:solidFill>
                  <a:schemeClr val="tx1"/>
                </a:solidFill>
              </a:rPr>
              <a:t>avoiding risky decisions about sex</a:t>
            </a:r>
            <a:endParaRPr dirty="0">
              <a:solidFill>
                <a:schemeClr val="tx1"/>
              </a:solidFill>
            </a:endParaRPr>
          </a:p>
          <a:p>
            <a:pPr marL="0" lvl="0" indent="0" algn="l" rtl="0">
              <a:lnSpc>
                <a:spcPct val="115000"/>
              </a:lnSpc>
              <a:spcBef>
                <a:spcPts val="1600"/>
              </a:spcBef>
              <a:spcAft>
                <a:spcPts val="1600"/>
              </a:spcAft>
              <a:buNone/>
            </a:pPr>
            <a:endParaRPr sz="1800" dirty="0"/>
          </a:p>
        </p:txBody>
      </p:sp>
      <p:sp>
        <p:nvSpPr>
          <p:cNvPr id="426" name="Google Shape;426;p65"/>
          <p:cNvSpPr txBox="1">
            <a:spLocks noGrp="1"/>
          </p:cNvSpPr>
          <p:nvPr>
            <p:ph type="body" idx="2"/>
          </p:nvPr>
        </p:nvSpPr>
        <p:spPr>
          <a:xfrm>
            <a:off x="6178800" y="216425"/>
            <a:ext cx="2695200" cy="1893300"/>
          </a:xfrm>
          <a:prstGeom prst="rect">
            <a:avLst/>
          </a:prstGeom>
          <a:solidFill>
            <a:srgbClr val="D9D9D9"/>
          </a:solidFill>
          <a:ln w="38100" cap="flat" cmpd="sng">
            <a:solidFill>
              <a:srgbClr val="D9D9D9"/>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solidFill>
                  <a:schemeClr val="tx1"/>
                </a:solidFill>
              </a:rPr>
              <a:t>STATUTORY GUIDANCE </a:t>
            </a:r>
            <a:br>
              <a:rPr lang="en-GB" sz="1600" b="1" dirty="0">
                <a:solidFill>
                  <a:schemeClr val="tx1"/>
                </a:solidFill>
              </a:rPr>
            </a:br>
            <a:r>
              <a:rPr lang="en-GB" sz="1600" dirty="0">
                <a:solidFill>
                  <a:schemeClr val="tx1"/>
                </a:solidFill>
              </a:rPr>
              <a:t>Know the main changes which take place in males and females, and the implications for emotional and physical health.</a:t>
            </a:r>
            <a:endParaRPr sz="1600" dirty="0">
              <a:solidFill>
                <a:schemeClr val="tx1"/>
              </a:solidFill>
            </a:endParaRPr>
          </a:p>
        </p:txBody>
      </p:sp>
      <p:sp>
        <p:nvSpPr>
          <p:cNvPr id="427" name="Google Shape;427;p65"/>
          <p:cNvSpPr txBox="1">
            <a:spLocks noGrp="1"/>
          </p:cNvSpPr>
          <p:nvPr>
            <p:ph type="sldNum" idx="12"/>
          </p:nvPr>
        </p:nvSpPr>
        <p:spPr>
          <a:xfrm>
            <a:off x="4200350" y="4810975"/>
            <a:ext cx="4626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38</a:t>
            </a:fld>
            <a:endParaRPr dirty="0"/>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431"/>
        <p:cNvGrpSpPr/>
        <p:nvPr/>
      </p:nvGrpSpPr>
      <p:grpSpPr>
        <a:xfrm>
          <a:off x="0" y="0"/>
          <a:ext cx="0" cy="0"/>
          <a:chOff x="0" y="0"/>
          <a:chExt cx="0" cy="0"/>
        </a:xfrm>
      </p:grpSpPr>
      <p:sp>
        <p:nvSpPr>
          <p:cNvPr id="433" name="Google Shape;433;p66"/>
          <p:cNvSpPr txBox="1">
            <a:spLocks noGrp="1"/>
          </p:cNvSpPr>
          <p:nvPr>
            <p:ph type="title"/>
          </p:nvPr>
        </p:nvSpPr>
        <p:spPr>
          <a:xfrm>
            <a:off x="270000" y="216425"/>
            <a:ext cx="6030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GB" dirty="0">
                <a:solidFill>
                  <a:schemeClr val="accent1"/>
                </a:solidFill>
              </a:rPr>
              <a:t>Diversity of developing bodies</a:t>
            </a:r>
            <a:endParaRPr dirty="0">
              <a:solidFill>
                <a:schemeClr val="accent1"/>
              </a:solidFill>
            </a:endParaRPr>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p:txBody>
      </p:sp>
      <p:sp>
        <p:nvSpPr>
          <p:cNvPr id="432" name="Google Shape;432;p66"/>
          <p:cNvSpPr txBox="1">
            <a:spLocks noGrp="1"/>
          </p:cNvSpPr>
          <p:nvPr>
            <p:ph type="subTitle" idx="4294967295"/>
          </p:nvPr>
        </p:nvSpPr>
        <p:spPr>
          <a:xfrm>
            <a:off x="7526100" y="4454575"/>
            <a:ext cx="1347900" cy="472500"/>
          </a:xfrm>
          <a:prstGeom prst="rect">
            <a:avLst/>
          </a:prstGeom>
          <a:noFill/>
          <a:ln w="38100" cap="flat" cmpd="sng">
            <a:solidFill>
              <a:schemeClr val="accent5"/>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chemeClr val="accent5"/>
                </a:solidFill>
                <a:latin typeface="Arial"/>
                <a:ea typeface="Arial"/>
                <a:cs typeface="Arial"/>
                <a:sym typeface="Arial"/>
              </a:rPr>
              <a:t>Secondary</a:t>
            </a:r>
            <a:endParaRPr sz="1800" b="0" i="0" u="none" strike="noStrike" cap="none" dirty="0">
              <a:solidFill>
                <a:schemeClr val="accent5"/>
              </a:solidFill>
              <a:latin typeface="Arial"/>
              <a:ea typeface="Arial"/>
              <a:cs typeface="Arial"/>
              <a:sym typeface="Arial"/>
            </a:endParaRPr>
          </a:p>
        </p:txBody>
      </p:sp>
      <p:sp>
        <p:nvSpPr>
          <p:cNvPr id="434" name="Google Shape;434;p66"/>
          <p:cNvSpPr txBox="1">
            <a:spLocks noGrp="1"/>
          </p:cNvSpPr>
          <p:nvPr>
            <p:ph type="body" idx="1"/>
          </p:nvPr>
        </p:nvSpPr>
        <p:spPr>
          <a:xfrm>
            <a:off x="270000" y="828475"/>
            <a:ext cx="5734800" cy="3445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dirty="0">
                <a:solidFill>
                  <a:schemeClr val="tx1"/>
                </a:solidFill>
              </a:rPr>
              <a:t>Building on primary curriculum content about changes to the adolescent body, explain that some people are born with sex organs/genitalia that are not exclusively male or female. </a:t>
            </a:r>
            <a:endParaRPr dirty="0">
              <a:solidFill>
                <a:schemeClr val="tx1"/>
              </a:solidFill>
            </a:endParaRPr>
          </a:p>
          <a:p>
            <a:pPr marL="0" lvl="0" indent="0" algn="l" rtl="0">
              <a:spcBef>
                <a:spcPts val="1000"/>
              </a:spcBef>
              <a:spcAft>
                <a:spcPts val="0"/>
              </a:spcAft>
              <a:buClr>
                <a:schemeClr val="dk1"/>
              </a:buClr>
              <a:buSzPts val="1400"/>
              <a:buFont typeface="Arial"/>
              <a:buNone/>
            </a:pPr>
            <a:r>
              <a:rPr lang="en-GB" dirty="0">
                <a:solidFill>
                  <a:schemeClr val="tx1"/>
                </a:solidFill>
              </a:rPr>
              <a:t>For example, someone can have female external genitalia, abdominal testes but no uterus.</a:t>
            </a:r>
            <a:endParaRPr dirty="0">
              <a:solidFill>
                <a:schemeClr val="tx1"/>
              </a:solidFill>
            </a:endParaRPr>
          </a:p>
          <a:p>
            <a:pPr marL="0" lvl="0" indent="0" algn="l" rtl="0">
              <a:spcBef>
                <a:spcPts val="1000"/>
              </a:spcBef>
              <a:spcAft>
                <a:spcPts val="0"/>
              </a:spcAft>
              <a:buClr>
                <a:schemeClr val="dk1"/>
              </a:buClr>
              <a:buSzPts val="1400"/>
              <a:buFont typeface="Arial"/>
              <a:buNone/>
            </a:pPr>
            <a:r>
              <a:rPr lang="en-GB" dirty="0">
                <a:solidFill>
                  <a:schemeClr val="tx1"/>
                </a:solidFill>
              </a:rPr>
              <a:t>Teach that these ‘differences in sex development’ (DSD) are rare. </a:t>
            </a:r>
            <a:endParaRPr dirty="0">
              <a:solidFill>
                <a:schemeClr val="tx1"/>
              </a:solidFill>
            </a:endParaRPr>
          </a:p>
          <a:p>
            <a:pPr marL="0" lvl="0" indent="0" algn="l" rtl="0">
              <a:spcBef>
                <a:spcPts val="1000"/>
              </a:spcBef>
              <a:spcAft>
                <a:spcPts val="0"/>
              </a:spcAft>
              <a:buClr>
                <a:schemeClr val="dk1"/>
              </a:buClr>
              <a:buSzPts val="1400"/>
              <a:buFont typeface="Arial"/>
              <a:buNone/>
            </a:pPr>
            <a:r>
              <a:rPr lang="en-GB" dirty="0">
                <a:solidFill>
                  <a:schemeClr val="tx1"/>
                </a:solidFill>
              </a:rPr>
              <a:t>Advise pupils that if they think they have DSD they </a:t>
            </a:r>
            <a:br>
              <a:rPr lang="en-GB" dirty="0">
                <a:solidFill>
                  <a:schemeClr val="tx1"/>
                </a:solidFill>
              </a:rPr>
            </a:br>
            <a:r>
              <a:rPr lang="en-GB" dirty="0">
                <a:solidFill>
                  <a:schemeClr val="tx1"/>
                </a:solidFill>
              </a:rPr>
              <a:t>can speak to their GP, who can refer them to a specialist health professional. </a:t>
            </a:r>
            <a:endParaRPr dirty="0">
              <a:solidFill>
                <a:schemeClr val="tx1"/>
              </a:solidFill>
            </a:endParaRPr>
          </a:p>
          <a:p>
            <a:pPr marL="0" lvl="0" indent="0" algn="l" rtl="0">
              <a:lnSpc>
                <a:spcPct val="115000"/>
              </a:lnSpc>
              <a:spcBef>
                <a:spcPts val="1600"/>
              </a:spcBef>
              <a:spcAft>
                <a:spcPts val="0"/>
              </a:spcAft>
              <a:buNone/>
            </a:pPr>
            <a:r>
              <a:rPr lang="en-GB" dirty="0"/>
              <a:t> </a:t>
            </a:r>
            <a:endParaRPr dirty="0"/>
          </a:p>
          <a:p>
            <a:pPr marL="0" lvl="0" indent="0" algn="l" rtl="0">
              <a:lnSpc>
                <a:spcPct val="115000"/>
              </a:lnSpc>
              <a:spcBef>
                <a:spcPts val="1600"/>
              </a:spcBef>
              <a:spcAft>
                <a:spcPts val="0"/>
              </a:spcAft>
              <a:buNone/>
            </a:pPr>
            <a:endParaRPr dirty="0"/>
          </a:p>
          <a:p>
            <a:pPr marL="0" lvl="0" indent="0" algn="l" rtl="0">
              <a:lnSpc>
                <a:spcPct val="115000"/>
              </a:lnSpc>
              <a:spcBef>
                <a:spcPts val="1600"/>
              </a:spcBef>
              <a:spcAft>
                <a:spcPts val="1600"/>
              </a:spcAft>
              <a:buNone/>
            </a:pPr>
            <a:endParaRPr sz="1800" dirty="0"/>
          </a:p>
        </p:txBody>
      </p:sp>
      <p:sp>
        <p:nvSpPr>
          <p:cNvPr id="435" name="Google Shape;435;p66"/>
          <p:cNvSpPr txBox="1">
            <a:spLocks noGrp="1"/>
          </p:cNvSpPr>
          <p:nvPr>
            <p:ph type="body" idx="2"/>
          </p:nvPr>
        </p:nvSpPr>
        <p:spPr>
          <a:xfrm>
            <a:off x="6178800" y="216425"/>
            <a:ext cx="2695200" cy="1893300"/>
          </a:xfrm>
          <a:prstGeom prst="rect">
            <a:avLst/>
          </a:prstGeom>
          <a:solidFill>
            <a:srgbClr val="D9D9D9"/>
          </a:solidFill>
          <a:ln w="38100" cap="flat" cmpd="sng">
            <a:solidFill>
              <a:srgbClr val="D9D9D9"/>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solidFill>
                  <a:schemeClr val="tx1"/>
                </a:solidFill>
              </a:rPr>
              <a:t>STATUTORY GUIDANCE </a:t>
            </a:r>
            <a:br>
              <a:rPr lang="en-GB" sz="1600" b="1" dirty="0">
                <a:solidFill>
                  <a:schemeClr val="tx1"/>
                </a:solidFill>
              </a:rPr>
            </a:br>
            <a:r>
              <a:rPr lang="en-GB" sz="1600" dirty="0">
                <a:solidFill>
                  <a:schemeClr val="tx1"/>
                </a:solidFill>
              </a:rPr>
              <a:t>Know the main changes which take place in males and females, and the implications for emotional and physical health.</a:t>
            </a:r>
            <a:endParaRPr sz="1600" dirty="0">
              <a:solidFill>
                <a:schemeClr val="tx1"/>
              </a:solidFill>
            </a:endParaRPr>
          </a:p>
        </p:txBody>
      </p:sp>
      <p:sp>
        <p:nvSpPr>
          <p:cNvPr id="436" name="Google Shape;436;p66"/>
          <p:cNvSpPr txBox="1">
            <a:spLocks noGrp="1"/>
          </p:cNvSpPr>
          <p:nvPr>
            <p:ph type="sldNum" idx="12"/>
          </p:nvPr>
        </p:nvSpPr>
        <p:spPr>
          <a:xfrm>
            <a:off x="4200350" y="4810975"/>
            <a:ext cx="4626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39</a:t>
            </a:fld>
            <a:endParaRPr dirty="0"/>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440"/>
        <p:cNvGrpSpPr/>
        <p:nvPr/>
      </p:nvGrpSpPr>
      <p:grpSpPr>
        <a:xfrm>
          <a:off x="0" y="0"/>
          <a:ext cx="0" cy="0"/>
          <a:chOff x="0" y="0"/>
          <a:chExt cx="0" cy="0"/>
        </a:xfrm>
      </p:grpSpPr>
      <p:sp>
        <p:nvSpPr>
          <p:cNvPr id="442" name="Google Shape;442;p67"/>
          <p:cNvSpPr txBox="1">
            <a:spLocks noGrp="1"/>
          </p:cNvSpPr>
          <p:nvPr>
            <p:ph type="title"/>
          </p:nvPr>
        </p:nvSpPr>
        <p:spPr>
          <a:xfrm>
            <a:off x="270000" y="216425"/>
            <a:ext cx="6030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GB" dirty="0">
                <a:solidFill>
                  <a:schemeClr val="accent1"/>
                </a:solidFill>
              </a:rPr>
              <a:t>Hygiene during puberty</a:t>
            </a:r>
            <a:endParaRPr dirty="0">
              <a:solidFill>
                <a:schemeClr val="accent1"/>
              </a:solidFill>
            </a:endParaRPr>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p:txBody>
      </p:sp>
      <p:sp>
        <p:nvSpPr>
          <p:cNvPr id="441" name="Google Shape;441;p67"/>
          <p:cNvSpPr txBox="1">
            <a:spLocks noGrp="1"/>
          </p:cNvSpPr>
          <p:nvPr>
            <p:ph type="subTitle" idx="4294967295"/>
          </p:nvPr>
        </p:nvSpPr>
        <p:spPr>
          <a:xfrm>
            <a:off x="7526100" y="4454575"/>
            <a:ext cx="1347900" cy="472500"/>
          </a:xfrm>
          <a:prstGeom prst="rect">
            <a:avLst/>
          </a:prstGeom>
          <a:noFill/>
          <a:ln w="38100" cap="flat" cmpd="sng">
            <a:solidFill>
              <a:schemeClr val="accent5"/>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chemeClr val="accent5"/>
                </a:solidFill>
                <a:latin typeface="Arial"/>
                <a:ea typeface="Arial"/>
                <a:cs typeface="Arial"/>
                <a:sym typeface="Arial"/>
              </a:rPr>
              <a:t>Secondary</a:t>
            </a:r>
            <a:endParaRPr sz="1800" b="0" i="0" u="none" strike="noStrike" cap="none" dirty="0">
              <a:solidFill>
                <a:schemeClr val="accent5"/>
              </a:solidFill>
              <a:latin typeface="Arial"/>
              <a:ea typeface="Arial"/>
              <a:cs typeface="Arial"/>
              <a:sym typeface="Arial"/>
            </a:endParaRPr>
          </a:p>
        </p:txBody>
      </p:sp>
      <p:sp>
        <p:nvSpPr>
          <p:cNvPr id="443" name="Google Shape;443;p67"/>
          <p:cNvSpPr txBox="1">
            <a:spLocks noGrp="1"/>
          </p:cNvSpPr>
          <p:nvPr>
            <p:ph type="body" idx="1"/>
          </p:nvPr>
        </p:nvSpPr>
        <p:spPr>
          <a:xfrm>
            <a:off x="270000" y="789125"/>
            <a:ext cx="5775600" cy="36684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400"/>
              <a:buNone/>
            </a:pPr>
            <a:r>
              <a:rPr lang="en-GB" sz="1800" dirty="0">
                <a:solidFill>
                  <a:schemeClr val="tx1"/>
                </a:solidFill>
              </a:rPr>
              <a:t>Teaching about puberty </a:t>
            </a:r>
            <a:r>
              <a:rPr lang="en-GB" dirty="0">
                <a:solidFill>
                  <a:schemeClr val="tx1"/>
                </a:solidFill>
              </a:rPr>
              <a:t>provides an opportunity </a:t>
            </a:r>
            <a:br>
              <a:rPr lang="en-GB" dirty="0">
                <a:solidFill>
                  <a:schemeClr val="tx1"/>
                </a:solidFill>
              </a:rPr>
            </a:br>
            <a:r>
              <a:rPr lang="en-GB" dirty="0">
                <a:solidFill>
                  <a:schemeClr val="tx1"/>
                </a:solidFill>
              </a:rPr>
              <a:t>to tell pupils</a:t>
            </a:r>
            <a:r>
              <a:rPr lang="en-GB" sz="1800" dirty="0">
                <a:solidFill>
                  <a:schemeClr val="tx1"/>
                </a:solidFill>
              </a:rPr>
              <a:t> about good hygiene practices. </a:t>
            </a:r>
            <a:endParaRPr sz="1800" dirty="0">
              <a:solidFill>
                <a:schemeClr val="tx1"/>
              </a:solidFill>
            </a:endParaRPr>
          </a:p>
          <a:p>
            <a:pPr marL="0" lvl="0" indent="0" algn="l" rtl="0">
              <a:lnSpc>
                <a:spcPct val="115000"/>
              </a:lnSpc>
              <a:spcBef>
                <a:spcPts val="1600"/>
              </a:spcBef>
              <a:spcAft>
                <a:spcPts val="0"/>
              </a:spcAft>
              <a:buSzPts val="1400"/>
              <a:buNone/>
            </a:pPr>
            <a:r>
              <a:rPr lang="en-GB" dirty="0">
                <a:solidFill>
                  <a:schemeClr val="tx1"/>
                </a:solidFill>
              </a:rPr>
              <a:t>Explain that as our bodies go through puberty m</a:t>
            </a:r>
            <a:r>
              <a:rPr lang="en-GB" sz="1800" dirty="0">
                <a:solidFill>
                  <a:schemeClr val="tx1"/>
                </a:solidFill>
              </a:rPr>
              <a:t>ore regular washing </a:t>
            </a:r>
            <a:r>
              <a:rPr lang="en-GB" dirty="0">
                <a:solidFill>
                  <a:schemeClr val="tx1"/>
                </a:solidFill>
              </a:rPr>
              <a:t>and</a:t>
            </a:r>
            <a:r>
              <a:rPr lang="en-GB" sz="1800" dirty="0">
                <a:solidFill>
                  <a:schemeClr val="tx1"/>
                </a:solidFill>
              </a:rPr>
              <a:t> showering might be needed due to increased sweating and body odour. </a:t>
            </a:r>
            <a:r>
              <a:rPr lang="en-GB" dirty="0">
                <a:solidFill>
                  <a:schemeClr val="tx1"/>
                </a:solidFill>
              </a:rPr>
              <a:t>Remind pupils that deodorant is best used alongside regular washing</a:t>
            </a:r>
            <a:r>
              <a:rPr lang="en-GB" dirty="0"/>
              <a:t>.</a:t>
            </a:r>
            <a:endParaRPr sz="1800" dirty="0"/>
          </a:p>
        </p:txBody>
      </p:sp>
      <p:sp>
        <p:nvSpPr>
          <p:cNvPr id="444" name="Google Shape;444;p67"/>
          <p:cNvSpPr txBox="1">
            <a:spLocks noGrp="1"/>
          </p:cNvSpPr>
          <p:nvPr>
            <p:ph type="body" idx="2"/>
          </p:nvPr>
        </p:nvSpPr>
        <p:spPr>
          <a:xfrm>
            <a:off x="6178800" y="216425"/>
            <a:ext cx="2695200" cy="1893350"/>
          </a:xfrm>
          <a:prstGeom prst="rect">
            <a:avLst/>
          </a:prstGeom>
          <a:solidFill>
            <a:srgbClr val="D9D9D9"/>
          </a:solidFill>
          <a:ln w="38100" cap="flat" cmpd="sng">
            <a:solidFill>
              <a:srgbClr val="D9D9D9"/>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solidFill>
                  <a:schemeClr val="tx1"/>
                </a:solidFill>
              </a:rPr>
              <a:t>STATUTORY GUIDANCE </a:t>
            </a:r>
            <a:br>
              <a:rPr lang="en-GB" sz="1600" b="1" dirty="0">
                <a:solidFill>
                  <a:schemeClr val="tx1"/>
                </a:solidFill>
              </a:rPr>
            </a:br>
            <a:r>
              <a:rPr lang="en-GB" sz="1600" dirty="0">
                <a:solidFill>
                  <a:schemeClr val="tx1"/>
                </a:solidFill>
              </a:rPr>
              <a:t>Know the main changes which take place in males and females, and the implications for emotional and physical health.</a:t>
            </a:r>
            <a:endParaRPr sz="1600" dirty="0">
              <a:solidFill>
                <a:schemeClr val="tx1"/>
              </a:solidFill>
            </a:endParaRPr>
          </a:p>
        </p:txBody>
      </p:sp>
      <p:sp>
        <p:nvSpPr>
          <p:cNvPr id="445" name="Google Shape;445;p67"/>
          <p:cNvSpPr txBox="1">
            <a:spLocks noGrp="1"/>
          </p:cNvSpPr>
          <p:nvPr>
            <p:ph type="sldNum" idx="12"/>
          </p:nvPr>
        </p:nvSpPr>
        <p:spPr>
          <a:xfrm>
            <a:off x="4200350" y="4810975"/>
            <a:ext cx="4626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40</a:t>
            </a:fld>
            <a:endParaRPr dirty="0"/>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449"/>
        <p:cNvGrpSpPr/>
        <p:nvPr/>
      </p:nvGrpSpPr>
      <p:grpSpPr>
        <a:xfrm>
          <a:off x="0" y="0"/>
          <a:ext cx="0" cy="0"/>
          <a:chOff x="0" y="0"/>
          <a:chExt cx="0" cy="0"/>
        </a:xfrm>
      </p:grpSpPr>
      <p:sp>
        <p:nvSpPr>
          <p:cNvPr id="451" name="Google Shape;451;p68"/>
          <p:cNvSpPr txBox="1">
            <a:spLocks noGrp="1"/>
          </p:cNvSpPr>
          <p:nvPr>
            <p:ph type="title"/>
          </p:nvPr>
        </p:nvSpPr>
        <p:spPr>
          <a:xfrm>
            <a:off x="270000" y="216425"/>
            <a:ext cx="6030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GB" dirty="0">
                <a:solidFill>
                  <a:schemeClr val="accent1"/>
                </a:solidFill>
              </a:rPr>
              <a:t>Penis hygiene</a:t>
            </a:r>
            <a:endParaRPr dirty="0">
              <a:solidFill>
                <a:schemeClr val="accent1"/>
              </a:solidFill>
            </a:endParaRPr>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p:txBody>
      </p:sp>
      <p:sp>
        <p:nvSpPr>
          <p:cNvPr id="450" name="Google Shape;450;p68"/>
          <p:cNvSpPr txBox="1">
            <a:spLocks noGrp="1"/>
          </p:cNvSpPr>
          <p:nvPr>
            <p:ph type="subTitle" idx="4294967295"/>
          </p:nvPr>
        </p:nvSpPr>
        <p:spPr>
          <a:xfrm>
            <a:off x="7526100" y="4454575"/>
            <a:ext cx="1347900" cy="472500"/>
          </a:xfrm>
          <a:prstGeom prst="rect">
            <a:avLst/>
          </a:prstGeom>
          <a:noFill/>
          <a:ln w="38100" cap="flat" cmpd="sng">
            <a:solidFill>
              <a:schemeClr val="accent5"/>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chemeClr val="accent5"/>
                </a:solidFill>
                <a:latin typeface="Arial"/>
                <a:ea typeface="Arial"/>
                <a:cs typeface="Arial"/>
                <a:sym typeface="Arial"/>
              </a:rPr>
              <a:t>Secondary</a:t>
            </a:r>
            <a:endParaRPr sz="1800" b="0" i="0" u="none" strike="noStrike" cap="none" dirty="0">
              <a:solidFill>
                <a:schemeClr val="accent5"/>
              </a:solidFill>
              <a:latin typeface="Arial"/>
              <a:ea typeface="Arial"/>
              <a:cs typeface="Arial"/>
              <a:sym typeface="Arial"/>
            </a:endParaRPr>
          </a:p>
        </p:txBody>
      </p:sp>
      <p:sp>
        <p:nvSpPr>
          <p:cNvPr id="452" name="Google Shape;452;p68"/>
          <p:cNvSpPr txBox="1">
            <a:spLocks noGrp="1"/>
          </p:cNvSpPr>
          <p:nvPr>
            <p:ph type="body" idx="1"/>
          </p:nvPr>
        </p:nvSpPr>
        <p:spPr>
          <a:xfrm>
            <a:off x="270000" y="789000"/>
            <a:ext cx="5841900" cy="37713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400"/>
              <a:buNone/>
            </a:pPr>
            <a:r>
              <a:rPr lang="en-GB" dirty="0">
                <a:solidFill>
                  <a:schemeClr val="tx1"/>
                </a:solidFill>
              </a:rPr>
              <a:t>Teach pupils that it i</a:t>
            </a:r>
            <a:r>
              <a:rPr lang="en-GB" sz="1800" dirty="0">
                <a:solidFill>
                  <a:schemeClr val="tx1"/>
                </a:solidFill>
              </a:rPr>
              <a:t>s important to practice good genital hygiene in relation to the penis. </a:t>
            </a:r>
            <a:endParaRPr sz="1800" dirty="0">
              <a:solidFill>
                <a:schemeClr val="tx1"/>
              </a:solidFill>
            </a:endParaRPr>
          </a:p>
          <a:p>
            <a:pPr marL="0" lvl="0" indent="0" algn="l" rtl="0">
              <a:lnSpc>
                <a:spcPct val="115000"/>
              </a:lnSpc>
              <a:spcBef>
                <a:spcPts val="0"/>
              </a:spcBef>
              <a:spcAft>
                <a:spcPts val="0"/>
              </a:spcAft>
              <a:buSzPts val="1400"/>
              <a:buNone/>
            </a:pPr>
            <a:endParaRPr dirty="0">
              <a:solidFill>
                <a:schemeClr val="tx1"/>
              </a:solidFill>
            </a:endParaRPr>
          </a:p>
          <a:p>
            <a:pPr marL="0" lvl="0" indent="0" algn="l" rtl="0">
              <a:lnSpc>
                <a:spcPct val="115000"/>
              </a:lnSpc>
              <a:spcBef>
                <a:spcPts val="0"/>
              </a:spcBef>
              <a:spcAft>
                <a:spcPts val="0"/>
              </a:spcAft>
              <a:buSzPts val="1400"/>
              <a:buNone/>
            </a:pPr>
            <a:r>
              <a:rPr lang="en-GB" dirty="0">
                <a:solidFill>
                  <a:schemeClr val="tx1"/>
                </a:solidFill>
              </a:rPr>
              <a:t>Explain that</a:t>
            </a:r>
            <a:r>
              <a:rPr lang="en-GB" sz="1800" dirty="0">
                <a:solidFill>
                  <a:schemeClr val="tx1"/>
                </a:solidFill>
              </a:rPr>
              <a:t>:</a:t>
            </a:r>
            <a:endParaRPr dirty="0">
              <a:solidFill>
                <a:schemeClr val="tx1"/>
              </a:solidFill>
            </a:endParaRPr>
          </a:p>
          <a:p>
            <a:pPr marL="285750" lvl="0" indent="-285750" algn="l" rtl="0">
              <a:lnSpc>
                <a:spcPct val="115000"/>
              </a:lnSpc>
              <a:spcBef>
                <a:spcPts val="1000"/>
              </a:spcBef>
              <a:spcAft>
                <a:spcPts val="0"/>
              </a:spcAft>
              <a:buSzPts val="1400"/>
              <a:buChar char="●"/>
            </a:pPr>
            <a:r>
              <a:rPr lang="en-GB" sz="1800" dirty="0">
                <a:solidFill>
                  <a:schemeClr val="tx1"/>
                </a:solidFill>
              </a:rPr>
              <a:t>the penis needs to be kept clean</a:t>
            </a:r>
            <a:endParaRPr dirty="0">
              <a:solidFill>
                <a:schemeClr val="tx1"/>
              </a:solidFill>
            </a:endParaRPr>
          </a:p>
          <a:p>
            <a:pPr marL="285750" lvl="0" indent="-285750" algn="l" rtl="0">
              <a:lnSpc>
                <a:spcPct val="115000"/>
              </a:lnSpc>
              <a:spcBef>
                <a:spcPts val="0"/>
              </a:spcBef>
              <a:spcAft>
                <a:spcPts val="0"/>
              </a:spcAft>
              <a:buSzPts val="1400"/>
              <a:buChar char="●"/>
            </a:pPr>
            <a:r>
              <a:rPr lang="en-GB" dirty="0">
                <a:solidFill>
                  <a:schemeClr val="tx1"/>
                </a:solidFill>
              </a:rPr>
              <a:t>the testicles and the pubic area should also be washed</a:t>
            </a:r>
            <a:endParaRPr dirty="0">
              <a:solidFill>
                <a:schemeClr val="tx1"/>
              </a:solidFill>
            </a:endParaRPr>
          </a:p>
          <a:p>
            <a:pPr marL="285750" lvl="0" indent="-285750" algn="l" rtl="0">
              <a:lnSpc>
                <a:spcPct val="115000"/>
              </a:lnSpc>
              <a:spcBef>
                <a:spcPts val="0"/>
              </a:spcBef>
              <a:spcAft>
                <a:spcPts val="0"/>
              </a:spcAft>
              <a:buSzPts val="1400"/>
              <a:buChar char="●"/>
            </a:pPr>
            <a:r>
              <a:rPr lang="en-GB" dirty="0">
                <a:solidFill>
                  <a:schemeClr val="tx1"/>
                </a:solidFill>
              </a:rPr>
              <a:t>the</a:t>
            </a:r>
            <a:r>
              <a:rPr lang="en-GB" sz="1800" dirty="0">
                <a:solidFill>
                  <a:schemeClr val="tx1"/>
                </a:solidFill>
              </a:rPr>
              <a:t> foreskin should be pulled back</a:t>
            </a:r>
            <a:r>
              <a:rPr lang="en-GB" dirty="0">
                <a:solidFill>
                  <a:schemeClr val="tx1"/>
                </a:solidFill>
              </a:rPr>
              <a:t> to enable washing and removal of</a:t>
            </a:r>
            <a:r>
              <a:rPr lang="en-GB" sz="1800" dirty="0">
                <a:solidFill>
                  <a:schemeClr val="tx1"/>
                </a:solidFill>
              </a:rPr>
              <a:t> smegma (thick, white substance that collects under the foreskin)</a:t>
            </a:r>
            <a:endParaRPr dirty="0">
              <a:solidFill>
                <a:schemeClr val="tx1"/>
              </a:solidFill>
            </a:endParaRPr>
          </a:p>
          <a:p>
            <a:pPr marL="0" lvl="0" indent="0" algn="l" rtl="0">
              <a:lnSpc>
                <a:spcPct val="115000"/>
              </a:lnSpc>
              <a:spcBef>
                <a:spcPts val="0"/>
              </a:spcBef>
              <a:spcAft>
                <a:spcPts val="0"/>
              </a:spcAft>
              <a:buNone/>
            </a:pPr>
            <a:endParaRPr sz="1800" dirty="0"/>
          </a:p>
        </p:txBody>
      </p:sp>
      <p:sp>
        <p:nvSpPr>
          <p:cNvPr id="453" name="Google Shape;453;p68"/>
          <p:cNvSpPr txBox="1">
            <a:spLocks noGrp="1"/>
          </p:cNvSpPr>
          <p:nvPr>
            <p:ph type="body" idx="2"/>
          </p:nvPr>
        </p:nvSpPr>
        <p:spPr>
          <a:xfrm>
            <a:off x="6178800" y="216425"/>
            <a:ext cx="2695200" cy="1893300"/>
          </a:xfrm>
          <a:prstGeom prst="rect">
            <a:avLst/>
          </a:prstGeom>
          <a:solidFill>
            <a:srgbClr val="D9D9D9"/>
          </a:solidFill>
          <a:ln w="38100" cap="flat" cmpd="sng">
            <a:solidFill>
              <a:srgbClr val="D9D9D9"/>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solidFill>
                  <a:schemeClr val="tx1"/>
                </a:solidFill>
              </a:rPr>
              <a:t>STATUTORY GUIDANCE </a:t>
            </a:r>
            <a:br>
              <a:rPr lang="en-GB" sz="1600" b="1" dirty="0">
                <a:solidFill>
                  <a:schemeClr val="tx1"/>
                </a:solidFill>
              </a:rPr>
            </a:br>
            <a:r>
              <a:rPr lang="en-GB" sz="1600" dirty="0">
                <a:solidFill>
                  <a:schemeClr val="tx1"/>
                </a:solidFill>
              </a:rPr>
              <a:t>Know the main changes which take place in males and females, and the implications for emotional and physical health.</a:t>
            </a:r>
            <a:endParaRPr sz="1600" dirty="0">
              <a:solidFill>
                <a:schemeClr val="tx1"/>
              </a:solidFill>
            </a:endParaRPr>
          </a:p>
        </p:txBody>
      </p:sp>
      <p:sp>
        <p:nvSpPr>
          <p:cNvPr id="454" name="Google Shape;454;p68"/>
          <p:cNvSpPr txBox="1">
            <a:spLocks noGrp="1"/>
          </p:cNvSpPr>
          <p:nvPr>
            <p:ph type="sldNum" idx="12"/>
          </p:nvPr>
        </p:nvSpPr>
        <p:spPr>
          <a:xfrm>
            <a:off x="4200350" y="4810975"/>
            <a:ext cx="4626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41</a:t>
            </a:fld>
            <a:endParaRPr dirty="0"/>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458"/>
        <p:cNvGrpSpPr/>
        <p:nvPr/>
      </p:nvGrpSpPr>
      <p:grpSpPr>
        <a:xfrm>
          <a:off x="0" y="0"/>
          <a:ext cx="0" cy="0"/>
          <a:chOff x="0" y="0"/>
          <a:chExt cx="0" cy="0"/>
        </a:xfrm>
      </p:grpSpPr>
      <p:sp>
        <p:nvSpPr>
          <p:cNvPr id="460" name="Google Shape;460;p69"/>
          <p:cNvSpPr txBox="1">
            <a:spLocks noGrp="1"/>
          </p:cNvSpPr>
          <p:nvPr>
            <p:ph type="title"/>
          </p:nvPr>
        </p:nvSpPr>
        <p:spPr>
          <a:xfrm>
            <a:off x="270000" y="216425"/>
            <a:ext cx="6030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GB" dirty="0">
                <a:solidFill>
                  <a:schemeClr val="accent1"/>
                </a:solidFill>
              </a:rPr>
              <a:t>Vulva hygiene</a:t>
            </a:r>
            <a:endParaRPr dirty="0">
              <a:solidFill>
                <a:schemeClr val="accent1"/>
              </a:solidFill>
            </a:endParaRPr>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p:txBody>
      </p:sp>
      <p:sp>
        <p:nvSpPr>
          <p:cNvPr id="459" name="Google Shape;459;p69"/>
          <p:cNvSpPr txBox="1">
            <a:spLocks noGrp="1"/>
          </p:cNvSpPr>
          <p:nvPr>
            <p:ph type="subTitle" idx="4294967295"/>
          </p:nvPr>
        </p:nvSpPr>
        <p:spPr>
          <a:xfrm>
            <a:off x="7526100" y="4454575"/>
            <a:ext cx="1347900" cy="472500"/>
          </a:xfrm>
          <a:prstGeom prst="rect">
            <a:avLst/>
          </a:prstGeom>
          <a:noFill/>
          <a:ln w="38100" cap="flat" cmpd="sng">
            <a:solidFill>
              <a:schemeClr val="accent5"/>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chemeClr val="accent5"/>
                </a:solidFill>
                <a:latin typeface="Arial"/>
                <a:ea typeface="Arial"/>
                <a:cs typeface="Arial"/>
                <a:sym typeface="Arial"/>
              </a:rPr>
              <a:t>Secondary</a:t>
            </a:r>
            <a:endParaRPr sz="1800" b="0" i="0" u="none" strike="noStrike" cap="none" dirty="0">
              <a:solidFill>
                <a:schemeClr val="accent5"/>
              </a:solidFill>
              <a:latin typeface="Arial"/>
              <a:ea typeface="Arial"/>
              <a:cs typeface="Arial"/>
              <a:sym typeface="Arial"/>
            </a:endParaRPr>
          </a:p>
        </p:txBody>
      </p:sp>
      <p:sp>
        <p:nvSpPr>
          <p:cNvPr id="461" name="Google Shape;461;p69"/>
          <p:cNvSpPr txBox="1">
            <a:spLocks noGrp="1"/>
          </p:cNvSpPr>
          <p:nvPr>
            <p:ph type="body" idx="1"/>
          </p:nvPr>
        </p:nvSpPr>
        <p:spPr>
          <a:xfrm>
            <a:off x="269875" y="810000"/>
            <a:ext cx="5775600" cy="36474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400"/>
              <a:buNone/>
            </a:pPr>
            <a:r>
              <a:rPr lang="en-GB" dirty="0">
                <a:solidFill>
                  <a:schemeClr val="tx1"/>
                </a:solidFill>
              </a:rPr>
              <a:t>Explain that after going to the toilet, girls should wipe from front to back to keep bacteria away from the vulva. This helps prevent cystitis.</a:t>
            </a:r>
            <a:endParaRPr dirty="0">
              <a:solidFill>
                <a:schemeClr val="tx1"/>
              </a:solidFill>
            </a:endParaRPr>
          </a:p>
          <a:p>
            <a:pPr marL="0" lvl="0" indent="0" algn="l" rtl="0">
              <a:lnSpc>
                <a:spcPct val="115000"/>
              </a:lnSpc>
              <a:spcBef>
                <a:spcPts val="1000"/>
              </a:spcBef>
              <a:spcAft>
                <a:spcPts val="0"/>
              </a:spcAft>
              <a:buSzPts val="1400"/>
              <a:buNone/>
            </a:pPr>
            <a:r>
              <a:rPr lang="en-GB" sz="1800" dirty="0">
                <a:solidFill>
                  <a:schemeClr val="tx1"/>
                </a:solidFill>
              </a:rPr>
              <a:t>Explain that the vagina produces clear mucus to help keep it clean, and whitish cervical discharge linked to ovulation (part of menstrual cycle). Just like inside </a:t>
            </a:r>
            <a:r>
              <a:rPr lang="en-GB" dirty="0">
                <a:solidFill>
                  <a:schemeClr val="tx1"/>
                </a:solidFill>
              </a:rPr>
              <a:t>the mouth</a:t>
            </a:r>
            <a:r>
              <a:rPr lang="en-GB" sz="1800" dirty="0">
                <a:solidFill>
                  <a:schemeClr val="tx1"/>
                </a:solidFill>
              </a:rPr>
              <a:t>, </a:t>
            </a:r>
            <a:r>
              <a:rPr lang="en-GB" dirty="0">
                <a:solidFill>
                  <a:schemeClr val="tx1"/>
                </a:solidFill>
              </a:rPr>
              <a:t>it is</a:t>
            </a:r>
            <a:r>
              <a:rPr lang="en-GB" sz="1800" dirty="0">
                <a:solidFill>
                  <a:schemeClr val="tx1"/>
                </a:solidFill>
              </a:rPr>
              <a:t> supposed to be a bit wet all of the time. </a:t>
            </a:r>
            <a:endParaRPr sz="1800" dirty="0">
              <a:solidFill>
                <a:schemeClr val="tx1"/>
              </a:solidFill>
            </a:endParaRPr>
          </a:p>
          <a:p>
            <a:pPr marL="0" lvl="0" indent="0" algn="l" rtl="0">
              <a:lnSpc>
                <a:spcPct val="115000"/>
              </a:lnSpc>
              <a:spcBef>
                <a:spcPts val="1000"/>
              </a:spcBef>
              <a:spcAft>
                <a:spcPts val="0"/>
              </a:spcAft>
              <a:buSzPts val="1400"/>
              <a:buNone/>
            </a:pPr>
            <a:r>
              <a:rPr lang="en-GB" dirty="0">
                <a:solidFill>
                  <a:schemeClr val="tx1"/>
                </a:solidFill>
              </a:rPr>
              <a:t>Washing normally and regularly changing period products is enough. Avoid pr</a:t>
            </a:r>
            <a:r>
              <a:rPr lang="en-GB" sz="1800" dirty="0">
                <a:solidFill>
                  <a:schemeClr val="tx1"/>
                </a:solidFill>
              </a:rPr>
              <a:t>oducts</a:t>
            </a:r>
            <a:r>
              <a:rPr lang="en-GB" dirty="0">
                <a:solidFill>
                  <a:schemeClr val="tx1"/>
                </a:solidFill>
              </a:rPr>
              <a:t> to</a:t>
            </a:r>
            <a:r>
              <a:rPr lang="en-GB" sz="1800" dirty="0">
                <a:solidFill>
                  <a:schemeClr val="tx1"/>
                </a:solidFill>
              </a:rPr>
              <a:t> keep the vagina ‘clean’. They disrupt the natural balance and can lead to smelly discharge and irritation. </a:t>
            </a:r>
            <a:endParaRPr sz="1800" dirty="0">
              <a:solidFill>
                <a:schemeClr val="tx1"/>
              </a:solidFill>
            </a:endParaRPr>
          </a:p>
          <a:p>
            <a:pPr marL="0" lvl="0" indent="0" algn="l" rtl="0">
              <a:spcBef>
                <a:spcPts val="1600"/>
              </a:spcBef>
              <a:spcAft>
                <a:spcPts val="0"/>
              </a:spcAft>
              <a:buClr>
                <a:schemeClr val="dk1"/>
              </a:buClr>
              <a:buSzPts val="1400"/>
              <a:buFont typeface="Arial"/>
              <a:buNone/>
            </a:pPr>
            <a:endParaRPr dirty="0"/>
          </a:p>
          <a:p>
            <a:pPr marL="0" lvl="0" indent="0" algn="l" rtl="0">
              <a:lnSpc>
                <a:spcPct val="115000"/>
              </a:lnSpc>
              <a:spcBef>
                <a:spcPts val="1600"/>
              </a:spcBef>
              <a:spcAft>
                <a:spcPts val="0"/>
              </a:spcAft>
              <a:buSzPts val="1400"/>
              <a:buNone/>
            </a:pPr>
            <a:endParaRPr sz="1800" dirty="0"/>
          </a:p>
        </p:txBody>
      </p:sp>
      <p:sp>
        <p:nvSpPr>
          <p:cNvPr id="462" name="Google Shape;462;p69"/>
          <p:cNvSpPr txBox="1">
            <a:spLocks noGrp="1"/>
          </p:cNvSpPr>
          <p:nvPr>
            <p:ph type="body" idx="2"/>
          </p:nvPr>
        </p:nvSpPr>
        <p:spPr>
          <a:xfrm>
            <a:off x="6178800" y="216425"/>
            <a:ext cx="2695200" cy="1893300"/>
          </a:xfrm>
          <a:prstGeom prst="rect">
            <a:avLst/>
          </a:prstGeom>
          <a:solidFill>
            <a:srgbClr val="D9D9D9"/>
          </a:solidFill>
          <a:ln w="38100" cap="flat" cmpd="sng">
            <a:solidFill>
              <a:srgbClr val="D9D9D9"/>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solidFill>
                  <a:schemeClr val="tx1"/>
                </a:solidFill>
              </a:rPr>
              <a:t>STATUTORY GUIDANCE </a:t>
            </a:r>
            <a:br>
              <a:rPr lang="en-GB" sz="1600" b="1" dirty="0">
                <a:solidFill>
                  <a:schemeClr val="tx1"/>
                </a:solidFill>
              </a:rPr>
            </a:br>
            <a:r>
              <a:rPr lang="en-GB" sz="1600" dirty="0">
                <a:solidFill>
                  <a:schemeClr val="tx1"/>
                </a:solidFill>
              </a:rPr>
              <a:t>Know the main changes which take place in males and females, and the implications for emotional and physical health.</a:t>
            </a:r>
            <a:endParaRPr sz="1600" dirty="0">
              <a:solidFill>
                <a:schemeClr val="tx1"/>
              </a:solidFill>
            </a:endParaRPr>
          </a:p>
        </p:txBody>
      </p:sp>
      <p:sp>
        <p:nvSpPr>
          <p:cNvPr id="463" name="Google Shape;463;p69"/>
          <p:cNvSpPr txBox="1">
            <a:spLocks noGrp="1"/>
          </p:cNvSpPr>
          <p:nvPr>
            <p:ph type="sldNum" idx="12"/>
          </p:nvPr>
        </p:nvSpPr>
        <p:spPr>
          <a:xfrm>
            <a:off x="4200350" y="4810975"/>
            <a:ext cx="4626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42</a:t>
            </a:fld>
            <a:endParaRPr dirty="0"/>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467"/>
        <p:cNvGrpSpPr/>
        <p:nvPr/>
      </p:nvGrpSpPr>
      <p:grpSpPr>
        <a:xfrm>
          <a:off x="0" y="0"/>
          <a:ext cx="0" cy="0"/>
          <a:chOff x="0" y="0"/>
          <a:chExt cx="0" cy="0"/>
        </a:xfrm>
      </p:grpSpPr>
      <p:sp>
        <p:nvSpPr>
          <p:cNvPr id="469" name="Google Shape;469;p70"/>
          <p:cNvSpPr txBox="1">
            <a:spLocks noGrp="1"/>
          </p:cNvSpPr>
          <p:nvPr>
            <p:ph type="title"/>
          </p:nvPr>
        </p:nvSpPr>
        <p:spPr>
          <a:xfrm>
            <a:off x="270000" y="216425"/>
            <a:ext cx="6030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solidFill>
                  <a:schemeClr val="accent1"/>
                </a:solidFill>
              </a:rPr>
              <a:t>Menstrual wellbeing</a:t>
            </a:r>
            <a:endParaRPr dirty="0">
              <a:solidFill>
                <a:schemeClr val="accent1"/>
              </a:solidFill>
            </a:endParaRPr>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p:txBody>
      </p:sp>
      <p:sp>
        <p:nvSpPr>
          <p:cNvPr id="468" name="Google Shape;468;p70"/>
          <p:cNvSpPr txBox="1">
            <a:spLocks noGrp="1"/>
          </p:cNvSpPr>
          <p:nvPr>
            <p:ph type="subTitle" idx="4294967295"/>
          </p:nvPr>
        </p:nvSpPr>
        <p:spPr>
          <a:xfrm>
            <a:off x="7526100" y="4454575"/>
            <a:ext cx="1347900" cy="472500"/>
          </a:xfrm>
          <a:prstGeom prst="rect">
            <a:avLst/>
          </a:prstGeom>
          <a:noFill/>
          <a:ln w="38100" cap="flat" cmpd="sng">
            <a:solidFill>
              <a:schemeClr val="accent5"/>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chemeClr val="accent5"/>
                </a:solidFill>
                <a:latin typeface="Arial"/>
                <a:ea typeface="Arial"/>
                <a:cs typeface="Arial"/>
                <a:sym typeface="Arial"/>
              </a:rPr>
              <a:t>Secondary</a:t>
            </a:r>
            <a:endParaRPr sz="1800" b="0" i="0" u="none" strike="noStrike" cap="none" dirty="0">
              <a:solidFill>
                <a:schemeClr val="accent5"/>
              </a:solidFill>
              <a:latin typeface="Arial"/>
              <a:ea typeface="Arial"/>
              <a:cs typeface="Arial"/>
              <a:sym typeface="Arial"/>
            </a:endParaRPr>
          </a:p>
        </p:txBody>
      </p:sp>
      <p:sp>
        <p:nvSpPr>
          <p:cNvPr id="470" name="Google Shape;470;p70"/>
          <p:cNvSpPr txBox="1">
            <a:spLocks noGrp="1"/>
          </p:cNvSpPr>
          <p:nvPr>
            <p:ph type="body" idx="1"/>
          </p:nvPr>
        </p:nvSpPr>
        <p:spPr>
          <a:xfrm>
            <a:off x="270000" y="810000"/>
            <a:ext cx="5865300" cy="3684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400"/>
              <a:buFont typeface="Arial"/>
              <a:buNone/>
            </a:pPr>
            <a:r>
              <a:rPr lang="en-GB" dirty="0">
                <a:solidFill>
                  <a:schemeClr val="tx1"/>
                </a:solidFill>
              </a:rPr>
              <a:t>Menstrual conditions can have a significant impact, </a:t>
            </a:r>
            <a:br>
              <a:rPr lang="en-GB" dirty="0">
                <a:solidFill>
                  <a:schemeClr val="tx1"/>
                </a:solidFill>
              </a:rPr>
            </a:br>
            <a:r>
              <a:rPr lang="en-GB" dirty="0">
                <a:solidFill>
                  <a:schemeClr val="tx1"/>
                </a:solidFill>
              </a:rPr>
              <a:t>both physically and mentally.</a:t>
            </a:r>
            <a:endParaRPr dirty="0">
              <a:solidFill>
                <a:schemeClr val="tx1"/>
              </a:solidFill>
            </a:endParaRPr>
          </a:p>
          <a:p>
            <a:pPr marL="0" lvl="0" indent="0" algn="l" rtl="0">
              <a:spcBef>
                <a:spcPts val="1000"/>
              </a:spcBef>
              <a:spcAft>
                <a:spcPts val="0"/>
              </a:spcAft>
              <a:buClr>
                <a:schemeClr val="dk1"/>
              </a:buClr>
              <a:buSzPts val="1400"/>
              <a:buFont typeface="Arial"/>
              <a:buNone/>
            </a:pPr>
            <a:r>
              <a:rPr lang="en-GB" dirty="0">
                <a:solidFill>
                  <a:schemeClr val="tx1"/>
                </a:solidFill>
              </a:rPr>
              <a:t>It is important that pupils understand what is ‘normal’ during menstruation, so they can recognise problems </a:t>
            </a:r>
            <a:br>
              <a:rPr lang="en-GB" dirty="0">
                <a:solidFill>
                  <a:schemeClr val="tx1"/>
                </a:solidFill>
              </a:rPr>
            </a:br>
            <a:r>
              <a:rPr lang="en-GB" dirty="0">
                <a:solidFill>
                  <a:schemeClr val="tx1"/>
                </a:solidFill>
              </a:rPr>
              <a:t>and seek help. </a:t>
            </a:r>
            <a:endParaRPr dirty="0">
              <a:solidFill>
                <a:schemeClr val="tx1"/>
              </a:solidFill>
            </a:endParaRPr>
          </a:p>
          <a:p>
            <a:pPr marL="0" lvl="0" indent="0" algn="l" rtl="0">
              <a:spcBef>
                <a:spcPts val="1000"/>
              </a:spcBef>
              <a:spcAft>
                <a:spcPts val="1000"/>
              </a:spcAft>
              <a:buClr>
                <a:schemeClr val="dk1"/>
              </a:buClr>
              <a:buSzPts val="1400"/>
              <a:buFont typeface="Arial"/>
              <a:buNone/>
            </a:pPr>
            <a:r>
              <a:rPr lang="en-GB" dirty="0">
                <a:solidFill>
                  <a:schemeClr val="tx1"/>
                </a:solidFill>
              </a:rPr>
              <a:t>Teachers may like to revisit content about menstruation from the primary curriculum part of this presentation, so that they are able to advise pupils on when they should seek help - and who to speak to.</a:t>
            </a:r>
            <a:endParaRPr dirty="0">
              <a:solidFill>
                <a:schemeClr val="tx1"/>
              </a:solidFill>
            </a:endParaRPr>
          </a:p>
        </p:txBody>
      </p:sp>
      <p:sp>
        <p:nvSpPr>
          <p:cNvPr id="471" name="Google Shape;471;p70"/>
          <p:cNvSpPr txBox="1">
            <a:spLocks noGrp="1"/>
          </p:cNvSpPr>
          <p:nvPr>
            <p:ph type="body" idx="2"/>
          </p:nvPr>
        </p:nvSpPr>
        <p:spPr>
          <a:xfrm>
            <a:off x="6178800" y="216425"/>
            <a:ext cx="2695200" cy="1631969"/>
          </a:xfrm>
          <a:prstGeom prst="rect">
            <a:avLst/>
          </a:prstGeom>
          <a:solidFill>
            <a:srgbClr val="D9D9D9"/>
          </a:solidFill>
          <a:ln w="38100" cap="flat" cmpd="sng">
            <a:solidFill>
              <a:srgbClr val="D9D9D9"/>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1600"/>
              </a:spcAft>
              <a:buClr>
                <a:schemeClr val="dk1"/>
              </a:buClr>
              <a:buSzPts val="1100"/>
              <a:buNone/>
            </a:pPr>
            <a:r>
              <a:rPr lang="en-GB" sz="1600" b="1" dirty="0">
                <a:solidFill>
                  <a:schemeClr val="tx1"/>
                </a:solidFill>
              </a:rPr>
              <a:t>STATUTORY GUIDANCE </a:t>
            </a:r>
            <a:br>
              <a:rPr lang="en-GB" sz="1600" b="1" dirty="0">
                <a:solidFill>
                  <a:schemeClr val="tx1"/>
                </a:solidFill>
              </a:rPr>
            </a:br>
            <a:r>
              <a:rPr lang="en-GB" sz="1600" dirty="0">
                <a:solidFill>
                  <a:schemeClr val="tx1"/>
                </a:solidFill>
              </a:rPr>
              <a:t>Know the key facts about puberty, the changing adolescent body and menstrual wellbeing.</a:t>
            </a:r>
            <a:endParaRPr sz="1600" dirty="0">
              <a:solidFill>
                <a:schemeClr val="tx1"/>
              </a:solidFill>
            </a:endParaRPr>
          </a:p>
        </p:txBody>
      </p:sp>
      <p:sp>
        <p:nvSpPr>
          <p:cNvPr id="472" name="Google Shape;472;p70"/>
          <p:cNvSpPr txBox="1">
            <a:spLocks noGrp="1"/>
          </p:cNvSpPr>
          <p:nvPr>
            <p:ph type="sldNum" idx="12"/>
          </p:nvPr>
        </p:nvSpPr>
        <p:spPr>
          <a:xfrm>
            <a:off x="4200350" y="4810975"/>
            <a:ext cx="4626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43</a:t>
            </a:fld>
            <a:endParaRPr dirty="0"/>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476"/>
        <p:cNvGrpSpPr/>
        <p:nvPr/>
      </p:nvGrpSpPr>
      <p:grpSpPr>
        <a:xfrm>
          <a:off x="0" y="0"/>
          <a:ext cx="0" cy="0"/>
          <a:chOff x="0" y="0"/>
          <a:chExt cx="0" cy="0"/>
        </a:xfrm>
      </p:grpSpPr>
      <p:sp>
        <p:nvSpPr>
          <p:cNvPr id="477" name="Google Shape;477;p71"/>
          <p:cNvSpPr txBox="1">
            <a:spLocks noGrp="1"/>
          </p:cNvSpPr>
          <p:nvPr>
            <p:ph type="title"/>
          </p:nvPr>
        </p:nvSpPr>
        <p:spPr>
          <a:prstGeom prst="rect">
            <a:avLst/>
          </a:prstGeom>
          <a:solidFill>
            <a:schemeClr val="accent1"/>
          </a:solidFill>
          <a:ln>
            <a:noFill/>
          </a:ln>
        </p:spPr>
        <p:txBody>
          <a:bodyPr spcFirstLastPara="1" wrap="square" lIns="91425" tIns="91425" rIns="91425" bIns="91425" anchor="ctr" anchorCtr="0">
            <a:noAutofit/>
          </a:bodyPr>
          <a:lstStyle/>
          <a:p>
            <a:pPr marL="0" lvl="0" indent="0" algn="ctr" rtl="0">
              <a:lnSpc>
                <a:spcPct val="100000"/>
              </a:lnSpc>
              <a:spcBef>
                <a:spcPts val="0"/>
              </a:spcBef>
              <a:spcAft>
                <a:spcPts val="0"/>
              </a:spcAft>
              <a:buSzPts val="3600"/>
              <a:buNone/>
            </a:pPr>
            <a:r>
              <a:rPr lang="en-GB" dirty="0">
                <a:solidFill>
                  <a:srgbClr val="FFFFFF"/>
                </a:solidFill>
              </a:rPr>
              <a:t>Examples of good practice</a:t>
            </a:r>
            <a:endParaRPr dirty="0">
              <a:solidFill>
                <a:srgbClr val="FFFFFF"/>
              </a:solidFill>
            </a:endParaRPr>
          </a:p>
        </p:txBody>
      </p:sp>
      <p:sp>
        <p:nvSpPr>
          <p:cNvPr id="478" name="Google Shape;478;p71"/>
          <p:cNvSpPr txBox="1">
            <a:spLocks noGrp="1"/>
          </p:cNvSpPr>
          <p:nvPr>
            <p:ph type="sldNum" idx="12"/>
          </p:nvPr>
        </p:nvSpPr>
        <p:spPr>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44</a:t>
            </a:fld>
            <a:endParaRPr dirty="0"/>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482"/>
        <p:cNvGrpSpPr/>
        <p:nvPr/>
      </p:nvGrpSpPr>
      <p:grpSpPr>
        <a:xfrm>
          <a:off x="0" y="0"/>
          <a:ext cx="0" cy="0"/>
          <a:chOff x="0" y="0"/>
          <a:chExt cx="0" cy="0"/>
        </a:xfrm>
      </p:grpSpPr>
      <p:sp>
        <p:nvSpPr>
          <p:cNvPr id="483" name="Google Shape;483;p72"/>
          <p:cNvSpPr txBox="1">
            <a:spLocks noGrp="1"/>
          </p:cNvSpPr>
          <p:nvPr>
            <p:ph type="title"/>
          </p:nvPr>
        </p:nvSpPr>
        <p:spPr>
          <a:xfrm>
            <a:off x="270000" y="216425"/>
            <a:ext cx="86868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solidFill>
                  <a:schemeClr val="accent1"/>
                </a:solidFill>
              </a:rPr>
              <a:t>Good practice (1)</a:t>
            </a:r>
            <a:endParaRPr dirty="0">
              <a:solidFill>
                <a:schemeClr val="accent1"/>
              </a:solidFill>
            </a:endParaRPr>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p:txBody>
      </p:sp>
      <p:sp>
        <p:nvSpPr>
          <p:cNvPr id="486" name="Google Shape;486;p72"/>
          <p:cNvSpPr txBox="1">
            <a:spLocks noGrp="1"/>
          </p:cNvSpPr>
          <p:nvPr>
            <p:ph type="subTitle" idx="4294967295"/>
          </p:nvPr>
        </p:nvSpPr>
        <p:spPr>
          <a:xfrm>
            <a:off x="7122600" y="4474200"/>
            <a:ext cx="1751400" cy="472500"/>
          </a:xfrm>
          <a:prstGeom prst="rect">
            <a:avLst/>
          </a:prstGeom>
          <a:solidFill>
            <a:schemeClr val="accent1"/>
          </a:solidFill>
          <a:ln w="38100" cap="flat" cmpd="sng">
            <a:solidFill>
              <a:schemeClr val="accent1"/>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1" i="0" u="none" strike="noStrike" cap="none" dirty="0">
                <a:solidFill>
                  <a:srgbClr val="FFFFFF"/>
                </a:solidFill>
                <a:latin typeface="Arial"/>
                <a:ea typeface="Arial"/>
                <a:cs typeface="Arial"/>
                <a:sym typeface="Arial"/>
              </a:rPr>
              <a:t>Good practice</a:t>
            </a:r>
            <a:endParaRPr sz="1800" b="1" i="0" u="none" strike="noStrike" cap="none" dirty="0">
              <a:solidFill>
                <a:srgbClr val="FFFFFF"/>
              </a:solidFill>
              <a:latin typeface="Arial"/>
              <a:ea typeface="Arial"/>
              <a:cs typeface="Arial"/>
              <a:sym typeface="Arial"/>
            </a:endParaRPr>
          </a:p>
        </p:txBody>
      </p:sp>
      <p:sp>
        <p:nvSpPr>
          <p:cNvPr id="484" name="Google Shape;484;p72"/>
          <p:cNvSpPr txBox="1">
            <a:spLocks noGrp="1"/>
          </p:cNvSpPr>
          <p:nvPr>
            <p:ph type="body" idx="1"/>
          </p:nvPr>
        </p:nvSpPr>
        <p:spPr>
          <a:xfrm>
            <a:off x="270000" y="810000"/>
            <a:ext cx="7189800" cy="3875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400"/>
              <a:buNone/>
            </a:pPr>
            <a:r>
              <a:rPr lang="en-GB" sz="1800" dirty="0">
                <a:solidFill>
                  <a:schemeClr val="tx1"/>
                </a:solidFill>
              </a:rPr>
              <a:t>The following are just some of the approaches you might consider  when preparing to teach about the changing adolescent body. </a:t>
            </a:r>
            <a:endParaRPr sz="1800" dirty="0">
              <a:solidFill>
                <a:schemeClr val="tx1"/>
              </a:solidFill>
            </a:endParaRPr>
          </a:p>
          <a:p>
            <a:pPr marL="0" lvl="0" indent="0" algn="l" rtl="0">
              <a:lnSpc>
                <a:spcPct val="100000"/>
              </a:lnSpc>
              <a:spcBef>
                <a:spcPts val="1000"/>
              </a:spcBef>
              <a:spcAft>
                <a:spcPts val="0"/>
              </a:spcAft>
              <a:buSzPts val="1400"/>
              <a:buNone/>
            </a:pPr>
            <a:r>
              <a:rPr lang="en-GB" sz="1800" dirty="0">
                <a:solidFill>
                  <a:schemeClr val="tx1"/>
                </a:solidFill>
              </a:rPr>
              <a:t>You will need to adapt these approaches to ensure they are age appropriate and developmentally appropriate for your pupils. </a:t>
            </a:r>
            <a:endParaRPr sz="1800" dirty="0">
              <a:solidFill>
                <a:schemeClr val="tx1"/>
              </a:solidFill>
            </a:endParaRPr>
          </a:p>
          <a:p>
            <a:pPr marL="457200" lvl="0" indent="0" algn="l" rtl="0">
              <a:lnSpc>
                <a:spcPct val="115000"/>
              </a:lnSpc>
              <a:spcBef>
                <a:spcPts val="1000"/>
              </a:spcBef>
              <a:spcAft>
                <a:spcPts val="1000"/>
              </a:spcAft>
              <a:buSzPts val="1400"/>
              <a:buNone/>
            </a:pPr>
            <a:endParaRPr sz="1800" dirty="0"/>
          </a:p>
        </p:txBody>
      </p:sp>
      <p:sp>
        <p:nvSpPr>
          <p:cNvPr id="485" name="Google Shape;485;p72"/>
          <p:cNvSpPr txBox="1">
            <a:spLocks noGrp="1"/>
          </p:cNvSpPr>
          <p:nvPr>
            <p:ph type="sldNum" idx="12"/>
          </p:nvPr>
        </p:nvSpPr>
        <p:spPr>
          <a:xfrm>
            <a:off x="4306525" y="4810975"/>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45</a:t>
            </a:fld>
            <a:endParaRPr dirty="0"/>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490"/>
        <p:cNvGrpSpPr/>
        <p:nvPr/>
      </p:nvGrpSpPr>
      <p:grpSpPr>
        <a:xfrm>
          <a:off x="0" y="0"/>
          <a:ext cx="0" cy="0"/>
          <a:chOff x="0" y="0"/>
          <a:chExt cx="0" cy="0"/>
        </a:xfrm>
      </p:grpSpPr>
      <p:sp>
        <p:nvSpPr>
          <p:cNvPr id="491" name="Google Shape;491;p73"/>
          <p:cNvSpPr txBox="1">
            <a:spLocks noGrp="1"/>
          </p:cNvSpPr>
          <p:nvPr>
            <p:ph type="title"/>
          </p:nvPr>
        </p:nvSpPr>
        <p:spPr>
          <a:xfrm>
            <a:off x="270000" y="216425"/>
            <a:ext cx="86868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solidFill>
                  <a:schemeClr val="accent1"/>
                </a:solidFill>
              </a:rPr>
              <a:t>Good practice (2)</a:t>
            </a:r>
            <a:endParaRPr dirty="0">
              <a:solidFill>
                <a:schemeClr val="accent1"/>
              </a:solidFill>
            </a:endParaRPr>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p:txBody>
      </p:sp>
      <p:sp>
        <p:nvSpPr>
          <p:cNvPr id="494" name="Google Shape;494;p73"/>
          <p:cNvSpPr txBox="1">
            <a:spLocks noGrp="1"/>
          </p:cNvSpPr>
          <p:nvPr>
            <p:ph type="subTitle" idx="4294967295"/>
          </p:nvPr>
        </p:nvSpPr>
        <p:spPr>
          <a:xfrm>
            <a:off x="7122600" y="4474200"/>
            <a:ext cx="1751400" cy="472500"/>
          </a:xfrm>
          <a:prstGeom prst="rect">
            <a:avLst/>
          </a:prstGeom>
          <a:solidFill>
            <a:schemeClr val="accent1"/>
          </a:solidFill>
          <a:ln w="38100" cap="flat" cmpd="sng">
            <a:solidFill>
              <a:schemeClr val="accent1"/>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1" i="0" u="none" strike="noStrike" cap="none" dirty="0">
                <a:solidFill>
                  <a:srgbClr val="FFFFFF"/>
                </a:solidFill>
                <a:latin typeface="Arial"/>
                <a:ea typeface="Arial"/>
                <a:cs typeface="Arial"/>
                <a:sym typeface="Arial"/>
              </a:rPr>
              <a:t>Good practice</a:t>
            </a:r>
            <a:endParaRPr sz="1800" b="1" i="0" u="none" strike="noStrike" cap="none" dirty="0">
              <a:solidFill>
                <a:srgbClr val="FFFFFF"/>
              </a:solidFill>
              <a:latin typeface="Arial"/>
              <a:ea typeface="Arial"/>
              <a:cs typeface="Arial"/>
              <a:sym typeface="Arial"/>
            </a:endParaRPr>
          </a:p>
        </p:txBody>
      </p:sp>
      <p:sp>
        <p:nvSpPr>
          <p:cNvPr id="492" name="Google Shape;492;p73"/>
          <p:cNvSpPr txBox="1">
            <a:spLocks noGrp="1"/>
          </p:cNvSpPr>
          <p:nvPr>
            <p:ph type="body" idx="1"/>
          </p:nvPr>
        </p:nvSpPr>
        <p:spPr>
          <a:xfrm>
            <a:off x="270000" y="849085"/>
            <a:ext cx="7715100" cy="37713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Font typeface="Arial"/>
              <a:buNone/>
            </a:pPr>
            <a:r>
              <a:rPr lang="en-GB" b="1" dirty="0">
                <a:solidFill>
                  <a:schemeClr val="tx1"/>
                </a:solidFill>
              </a:rPr>
              <a:t>Ensure the content is taught at the right time</a:t>
            </a:r>
            <a:r>
              <a:rPr lang="en-GB" dirty="0">
                <a:solidFill>
                  <a:schemeClr val="tx1"/>
                </a:solidFill>
              </a:rPr>
              <a:t> so that pupils are not lacking the knowledge they need to understand their personal development, as well as that of peers and others.</a:t>
            </a:r>
            <a:endParaRPr dirty="0">
              <a:solidFill>
                <a:schemeClr val="tx1"/>
              </a:solidFill>
            </a:endParaRPr>
          </a:p>
          <a:p>
            <a:pPr marL="0" lvl="0" indent="0" algn="l" rtl="0">
              <a:lnSpc>
                <a:spcPct val="100000"/>
              </a:lnSpc>
              <a:spcBef>
                <a:spcPts val="0"/>
              </a:spcBef>
              <a:spcAft>
                <a:spcPts val="0"/>
              </a:spcAft>
              <a:buClr>
                <a:schemeClr val="dk1"/>
              </a:buClr>
              <a:buSzPts val="1100"/>
              <a:buFont typeface="Arial"/>
              <a:buNone/>
            </a:pPr>
            <a:endParaRPr dirty="0">
              <a:solidFill>
                <a:schemeClr val="tx1"/>
              </a:solidFill>
            </a:endParaRPr>
          </a:p>
          <a:p>
            <a:pPr marL="0" lvl="0" indent="0" algn="l" rtl="0">
              <a:lnSpc>
                <a:spcPct val="115000"/>
              </a:lnSpc>
              <a:spcBef>
                <a:spcPts val="0"/>
              </a:spcBef>
              <a:spcAft>
                <a:spcPts val="0"/>
              </a:spcAft>
              <a:buSzPts val="1100"/>
              <a:buNone/>
            </a:pPr>
            <a:r>
              <a:rPr lang="en-GB" b="1" dirty="0">
                <a:solidFill>
                  <a:schemeClr val="tx1"/>
                </a:solidFill>
              </a:rPr>
              <a:t>Ensure</a:t>
            </a:r>
            <a:r>
              <a:rPr lang="en-GB" dirty="0">
                <a:solidFill>
                  <a:schemeClr val="tx1"/>
                </a:solidFill>
              </a:rPr>
              <a:t> </a:t>
            </a:r>
            <a:r>
              <a:rPr lang="en-GB" b="1" dirty="0">
                <a:solidFill>
                  <a:schemeClr val="tx1"/>
                </a:solidFill>
              </a:rPr>
              <a:t>LGBT-relevant knowledge and examples are included </a:t>
            </a:r>
            <a:r>
              <a:rPr lang="en-GB" dirty="0">
                <a:solidFill>
                  <a:schemeClr val="tx1"/>
                </a:solidFill>
              </a:rPr>
              <a:t>throughout teaching (not a one-off session) and use </a:t>
            </a:r>
            <a:r>
              <a:rPr lang="en-GB" b="1" dirty="0">
                <a:solidFill>
                  <a:schemeClr val="tx1"/>
                </a:solidFill>
              </a:rPr>
              <a:t>inclusive language</a:t>
            </a:r>
            <a:r>
              <a:rPr lang="en-GB" dirty="0">
                <a:solidFill>
                  <a:schemeClr val="tx1"/>
                </a:solidFill>
              </a:rPr>
              <a:t>, considering how individual pupils may relate to particular topics.</a:t>
            </a:r>
            <a:endParaRPr dirty="0">
              <a:solidFill>
                <a:schemeClr val="tx1"/>
              </a:solidFill>
            </a:endParaRPr>
          </a:p>
          <a:p>
            <a:pPr marL="0" lvl="0" indent="0" algn="l" rtl="0">
              <a:lnSpc>
                <a:spcPct val="115000"/>
              </a:lnSpc>
              <a:spcBef>
                <a:spcPts val="0"/>
              </a:spcBef>
              <a:spcAft>
                <a:spcPts val="0"/>
              </a:spcAft>
              <a:buSzPts val="1100"/>
              <a:buNone/>
            </a:pPr>
            <a:endParaRPr dirty="0">
              <a:solidFill>
                <a:schemeClr val="tx1"/>
              </a:solidFill>
            </a:endParaRPr>
          </a:p>
          <a:p>
            <a:pPr marL="0" lvl="0" indent="0" algn="l" rtl="0">
              <a:lnSpc>
                <a:spcPct val="115000"/>
              </a:lnSpc>
              <a:spcBef>
                <a:spcPts val="0"/>
              </a:spcBef>
              <a:spcAft>
                <a:spcPts val="0"/>
              </a:spcAft>
              <a:buSzPts val="1100"/>
              <a:buNone/>
            </a:pPr>
            <a:r>
              <a:rPr lang="en-GB" dirty="0">
                <a:solidFill>
                  <a:schemeClr val="tx1"/>
                </a:solidFill>
              </a:rPr>
              <a:t>In this module ‘girls’ refers to those whose natal sex is female. Similarly, ‘boys’ refers to those whose natal sex is male. However, teachers should be aware of the individual needs of all pupils and </a:t>
            </a:r>
            <a:r>
              <a:rPr lang="en-GB" b="1" dirty="0">
                <a:solidFill>
                  <a:schemeClr val="tx1"/>
                </a:solidFill>
              </a:rPr>
              <a:t>use inclusive language where possible.</a:t>
            </a:r>
            <a:endParaRPr b="1" dirty="0">
              <a:solidFill>
                <a:schemeClr val="tx1"/>
              </a:solidFill>
            </a:endParaRPr>
          </a:p>
          <a:p>
            <a:pPr marL="0" lvl="0" indent="0" algn="l" rtl="0">
              <a:lnSpc>
                <a:spcPct val="100000"/>
              </a:lnSpc>
              <a:spcBef>
                <a:spcPts val="0"/>
              </a:spcBef>
              <a:spcAft>
                <a:spcPts val="0"/>
              </a:spcAft>
              <a:buSzPts val="1100"/>
              <a:buNone/>
            </a:pPr>
            <a:endParaRPr b="1" dirty="0"/>
          </a:p>
          <a:p>
            <a:pPr marL="0" lvl="0" indent="0" algn="l" rtl="0">
              <a:lnSpc>
                <a:spcPct val="100000"/>
              </a:lnSpc>
              <a:spcBef>
                <a:spcPts val="0"/>
              </a:spcBef>
              <a:spcAft>
                <a:spcPts val="0"/>
              </a:spcAft>
              <a:buClr>
                <a:schemeClr val="dk1"/>
              </a:buClr>
              <a:buSzPts val="1100"/>
              <a:buFont typeface="Arial"/>
              <a:buNone/>
            </a:pPr>
            <a:endParaRPr dirty="0"/>
          </a:p>
          <a:p>
            <a:pPr marL="0" lvl="0" indent="0" algn="l" rtl="0">
              <a:lnSpc>
                <a:spcPct val="115000"/>
              </a:lnSpc>
              <a:spcBef>
                <a:spcPts val="1600"/>
              </a:spcBef>
              <a:spcAft>
                <a:spcPts val="1600"/>
              </a:spcAft>
              <a:buSzPts val="1400"/>
              <a:buNone/>
            </a:pPr>
            <a:endParaRPr dirty="0"/>
          </a:p>
        </p:txBody>
      </p:sp>
      <p:sp>
        <p:nvSpPr>
          <p:cNvPr id="493" name="Google Shape;493;p73"/>
          <p:cNvSpPr txBox="1">
            <a:spLocks noGrp="1"/>
          </p:cNvSpPr>
          <p:nvPr>
            <p:ph type="sldNum" idx="12"/>
          </p:nvPr>
        </p:nvSpPr>
        <p:spPr>
          <a:xfrm>
            <a:off x="4306525" y="4810975"/>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46</a:t>
            </a:fld>
            <a:endParaRPr dirty="0"/>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498"/>
        <p:cNvGrpSpPr/>
        <p:nvPr/>
      </p:nvGrpSpPr>
      <p:grpSpPr>
        <a:xfrm>
          <a:off x="0" y="0"/>
          <a:ext cx="0" cy="0"/>
          <a:chOff x="0" y="0"/>
          <a:chExt cx="0" cy="0"/>
        </a:xfrm>
      </p:grpSpPr>
      <p:sp>
        <p:nvSpPr>
          <p:cNvPr id="499" name="Google Shape;499;p74"/>
          <p:cNvSpPr txBox="1">
            <a:spLocks noGrp="1"/>
          </p:cNvSpPr>
          <p:nvPr>
            <p:ph type="title"/>
          </p:nvPr>
        </p:nvSpPr>
        <p:spPr>
          <a:xfrm>
            <a:off x="270000" y="216425"/>
            <a:ext cx="72924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solidFill>
                  <a:schemeClr val="accent1"/>
                </a:solidFill>
              </a:rPr>
              <a:t>Good practice (3)</a:t>
            </a:r>
            <a:endParaRPr dirty="0">
              <a:solidFill>
                <a:schemeClr val="accent1"/>
              </a:solidFill>
            </a:endParaRPr>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p:txBody>
      </p:sp>
      <p:sp>
        <p:nvSpPr>
          <p:cNvPr id="502" name="Google Shape;502;p74"/>
          <p:cNvSpPr txBox="1">
            <a:spLocks noGrp="1"/>
          </p:cNvSpPr>
          <p:nvPr>
            <p:ph type="subTitle" idx="4294967295"/>
          </p:nvPr>
        </p:nvSpPr>
        <p:spPr>
          <a:xfrm>
            <a:off x="7122600" y="4474200"/>
            <a:ext cx="1751400" cy="472500"/>
          </a:xfrm>
          <a:prstGeom prst="rect">
            <a:avLst/>
          </a:prstGeom>
          <a:solidFill>
            <a:schemeClr val="accent1"/>
          </a:solidFill>
          <a:ln w="38100" cap="flat" cmpd="sng">
            <a:solidFill>
              <a:schemeClr val="accent1"/>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1" i="0" u="none" strike="noStrike" cap="none" dirty="0">
                <a:solidFill>
                  <a:srgbClr val="FFFFFF"/>
                </a:solidFill>
                <a:latin typeface="Arial"/>
                <a:ea typeface="Arial"/>
                <a:cs typeface="Arial"/>
                <a:sym typeface="Arial"/>
              </a:rPr>
              <a:t>Good practice</a:t>
            </a:r>
            <a:endParaRPr sz="1800" b="1" i="0" u="none" strike="noStrike" cap="none" dirty="0">
              <a:solidFill>
                <a:srgbClr val="FFFFFF"/>
              </a:solidFill>
              <a:latin typeface="Arial"/>
              <a:ea typeface="Arial"/>
              <a:cs typeface="Arial"/>
              <a:sym typeface="Arial"/>
            </a:endParaRPr>
          </a:p>
        </p:txBody>
      </p:sp>
      <p:sp>
        <p:nvSpPr>
          <p:cNvPr id="500" name="Google Shape;500;p74"/>
          <p:cNvSpPr txBox="1">
            <a:spLocks noGrp="1"/>
          </p:cNvSpPr>
          <p:nvPr>
            <p:ph type="body" idx="1"/>
          </p:nvPr>
        </p:nvSpPr>
        <p:spPr>
          <a:xfrm>
            <a:off x="270000" y="839037"/>
            <a:ext cx="7556400" cy="37713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400"/>
              <a:buFont typeface="Arial"/>
              <a:buNone/>
            </a:pPr>
            <a:r>
              <a:rPr lang="en-GB" b="1" dirty="0">
                <a:solidFill>
                  <a:schemeClr val="tx1"/>
                </a:solidFill>
              </a:rPr>
              <a:t>Avoid segregating by gender</a:t>
            </a:r>
            <a:r>
              <a:rPr lang="en-GB" dirty="0">
                <a:solidFill>
                  <a:schemeClr val="tx1"/>
                </a:solidFill>
              </a:rPr>
              <a:t> unless there is a clear rationale for doing so in order to meet the needs of pupils. </a:t>
            </a:r>
            <a:endParaRPr dirty="0">
              <a:solidFill>
                <a:schemeClr val="tx1"/>
              </a:solidFill>
            </a:endParaRPr>
          </a:p>
          <a:p>
            <a:pPr marL="0" lvl="0" indent="0" algn="l" rtl="0">
              <a:spcBef>
                <a:spcPts val="1600"/>
              </a:spcBef>
              <a:spcAft>
                <a:spcPts val="0"/>
              </a:spcAft>
              <a:buClr>
                <a:schemeClr val="dk1"/>
              </a:buClr>
              <a:buSzPts val="1400"/>
              <a:buFont typeface="Arial"/>
              <a:buNone/>
            </a:pPr>
            <a:r>
              <a:rPr lang="en-GB" dirty="0">
                <a:solidFill>
                  <a:schemeClr val="tx1"/>
                </a:solidFill>
              </a:rPr>
              <a:t>Ensure pupils have </a:t>
            </a:r>
            <a:r>
              <a:rPr lang="en-GB" b="1" dirty="0">
                <a:solidFill>
                  <a:schemeClr val="tx1"/>
                </a:solidFill>
              </a:rPr>
              <a:t>opportunities to ask teachers questions in small groups</a:t>
            </a:r>
            <a:r>
              <a:rPr lang="en-GB" dirty="0">
                <a:solidFill>
                  <a:schemeClr val="tx1"/>
                </a:solidFill>
              </a:rPr>
              <a:t> or even individually if they have concerns about topics that relate directly to them - e.g. menstruation. </a:t>
            </a:r>
            <a:endParaRPr dirty="0">
              <a:solidFill>
                <a:schemeClr val="tx1"/>
              </a:solidFill>
            </a:endParaRPr>
          </a:p>
          <a:p>
            <a:pPr marL="0" lvl="0" indent="0" algn="l" rtl="0">
              <a:lnSpc>
                <a:spcPct val="115000"/>
              </a:lnSpc>
              <a:spcBef>
                <a:spcPts val="1600"/>
              </a:spcBef>
              <a:spcAft>
                <a:spcPts val="0"/>
              </a:spcAft>
              <a:buSzPts val="1400"/>
              <a:buNone/>
            </a:pPr>
            <a:r>
              <a:rPr lang="en-GB" dirty="0">
                <a:solidFill>
                  <a:schemeClr val="tx1"/>
                </a:solidFill>
              </a:rPr>
              <a:t>Use </a:t>
            </a:r>
            <a:r>
              <a:rPr lang="en-GB" b="1" dirty="0">
                <a:solidFill>
                  <a:schemeClr val="tx1"/>
                </a:solidFill>
              </a:rPr>
              <a:t>medically correct language</a:t>
            </a:r>
            <a:r>
              <a:rPr lang="en-GB" dirty="0">
                <a:solidFill>
                  <a:schemeClr val="tx1"/>
                </a:solidFill>
              </a:rPr>
              <a:t> to accurately describe human anatomy, including genitalia (e.g. vulva, vagina, penis, testicles, foreskin).</a:t>
            </a:r>
            <a:endParaRPr dirty="0">
              <a:solidFill>
                <a:schemeClr val="tx1"/>
              </a:solidFill>
            </a:endParaRPr>
          </a:p>
          <a:p>
            <a:pPr marL="0" lvl="0" indent="0" algn="l" rtl="0">
              <a:lnSpc>
                <a:spcPct val="100000"/>
              </a:lnSpc>
              <a:spcBef>
                <a:spcPts val="1600"/>
              </a:spcBef>
              <a:spcAft>
                <a:spcPts val="0"/>
              </a:spcAft>
              <a:buClr>
                <a:schemeClr val="dk1"/>
              </a:buClr>
              <a:buSzPts val="1100"/>
              <a:buFont typeface="Arial"/>
              <a:buNone/>
            </a:pPr>
            <a:r>
              <a:rPr lang="en-GB" b="1" dirty="0">
                <a:solidFill>
                  <a:schemeClr val="tx1"/>
                </a:solidFill>
              </a:rPr>
              <a:t>Address stigma and embarrassment</a:t>
            </a:r>
            <a:r>
              <a:rPr lang="en-GB" dirty="0">
                <a:solidFill>
                  <a:schemeClr val="tx1"/>
                </a:solidFill>
              </a:rPr>
              <a:t> associated with puberty </a:t>
            </a:r>
            <a:br>
              <a:rPr lang="en-GB" dirty="0">
                <a:solidFill>
                  <a:schemeClr val="tx1"/>
                </a:solidFill>
              </a:rPr>
            </a:br>
            <a:r>
              <a:rPr lang="en-GB" dirty="0">
                <a:solidFill>
                  <a:schemeClr val="tx1"/>
                </a:solidFill>
              </a:rPr>
              <a:t>by taking opportunities to talk about different aspects of </a:t>
            </a:r>
            <a:br>
              <a:rPr lang="en-GB" dirty="0">
                <a:solidFill>
                  <a:schemeClr val="tx1"/>
                </a:solidFill>
              </a:rPr>
            </a:br>
            <a:r>
              <a:rPr lang="en-GB" dirty="0">
                <a:solidFill>
                  <a:schemeClr val="tx1"/>
                </a:solidFill>
              </a:rPr>
              <a:t>puberty often and in different contexts within school.</a:t>
            </a:r>
            <a:endParaRPr dirty="0">
              <a:solidFill>
                <a:schemeClr val="tx1"/>
              </a:solidFill>
            </a:endParaRPr>
          </a:p>
          <a:p>
            <a:pPr marL="0" lvl="0" indent="0" algn="l" rtl="0">
              <a:lnSpc>
                <a:spcPct val="115000"/>
              </a:lnSpc>
              <a:spcBef>
                <a:spcPts val="1600"/>
              </a:spcBef>
              <a:spcAft>
                <a:spcPts val="1600"/>
              </a:spcAft>
              <a:buSzPts val="1400"/>
              <a:buNone/>
            </a:pPr>
            <a:endParaRPr dirty="0"/>
          </a:p>
        </p:txBody>
      </p:sp>
      <p:sp>
        <p:nvSpPr>
          <p:cNvPr id="501" name="Google Shape;501;p74"/>
          <p:cNvSpPr txBox="1">
            <a:spLocks noGrp="1"/>
          </p:cNvSpPr>
          <p:nvPr>
            <p:ph type="sldNum" idx="12"/>
          </p:nvPr>
        </p:nvSpPr>
        <p:spPr>
          <a:xfrm>
            <a:off x="4306525" y="4810975"/>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47</a:t>
            </a:fld>
            <a:endParaRPr dirty="0"/>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506"/>
        <p:cNvGrpSpPr/>
        <p:nvPr/>
      </p:nvGrpSpPr>
      <p:grpSpPr>
        <a:xfrm>
          <a:off x="0" y="0"/>
          <a:ext cx="0" cy="0"/>
          <a:chOff x="0" y="0"/>
          <a:chExt cx="0" cy="0"/>
        </a:xfrm>
      </p:grpSpPr>
      <p:sp>
        <p:nvSpPr>
          <p:cNvPr id="507" name="Google Shape;507;p75"/>
          <p:cNvSpPr txBox="1">
            <a:spLocks noGrp="1"/>
          </p:cNvSpPr>
          <p:nvPr>
            <p:ph type="title"/>
          </p:nvPr>
        </p:nvSpPr>
        <p:spPr>
          <a:xfrm>
            <a:off x="270000" y="216425"/>
            <a:ext cx="72924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solidFill>
                  <a:schemeClr val="accent1"/>
                </a:solidFill>
              </a:rPr>
              <a:t>Good practice (4)</a:t>
            </a:r>
            <a:endParaRPr dirty="0">
              <a:solidFill>
                <a:schemeClr val="accent1"/>
              </a:solidFill>
            </a:endParaRPr>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p:txBody>
      </p:sp>
      <p:sp>
        <p:nvSpPr>
          <p:cNvPr id="510" name="Google Shape;510;p75"/>
          <p:cNvSpPr txBox="1">
            <a:spLocks noGrp="1"/>
          </p:cNvSpPr>
          <p:nvPr>
            <p:ph type="subTitle" idx="4294967295"/>
          </p:nvPr>
        </p:nvSpPr>
        <p:spPr>
          <a:xfrm>
            <a:off x="7122600" y="4474200"/>
            <a:ext cx="1751400" cy="472500"/>
          </a:xfrm>
          <a:prstGeom prst="rect">
            <a:avLst/>
          </a:prstGeom>
          <a:solidFill>
            <a:schemeClr val="accent1"/>
          </a:solidFill>
          <a:ln w="38100" cap="flat" cmpd="sng">
            <a:solidFill>
              <a:schemeClr val="accent1"/>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1" i="0" u="none" strike="noStrike" cap="none" dirty="0">
                <a:solidFill>
                  <a:srgbClr val="FFFFFF"/>
                </a:solidFill>
                <a:latin typeface="Arial"/>
                <a:ea typeface="Arial"/>
                <a:cs typeface="Arial"/>
                <a:sym typeface="Arial"/>
              </a:rPr>
              <a:t>Good practice</a:t>
            </a:r>
            <a:endParaRPr sz="1800" b="1" i="0" u="none" strike="noStrike" cap="none" dirty="0">
              <a:solidFill>
                <a:srgbClr val="FFFFFF"/>
              </a:solidFill>
              <a:latin typeface="Arial"/>
              <a:ea typeface="Arial"/>
              <a:cs typeface="Arial"/>
              <a:sym typeface="Arial"/>
            </a:endParaRPr>
          </a:p>
        </p:txBody>
      </p:sp>
      <p:sp>
        <p:nvSpPr>
          <p:cNvPr id="508" name="Google Shape;508;p75"/>
          <p:cNvSpPr txBox="1">
            <a:spLocks noGrp="1"/>
          </p:cNvSpPr>
          <p:nvPr>
            <p:ph type="body" idx="1"/>
          </p:nvPr>
        </p:nvSpPr>
        <p:spPr>
          <a:xfrm>
            <a:off x="270000" y="914400"/>
            <a:ext cx="7556400" cy="37713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400"/>
              <a:buFont typeface="Arial"/>
              <a:buNone/>
            </a:pPr>
            <a:r>
              <a:rPr lang="en-GB" dirty="0">
                <a:solidFill>
                  <a:schemeClr val="tx1"/>
                </a:solidFill>
              </a:rPr>
              <a:t>Give pupils </a:t>
            </a:r>
            <a:r>
              <a:rPr lang="en-GB" b="1" dirty="0">
                <a:solidFill>
                  <a:schemeClr val="tx1"/>
                </a:solidFill>
              </a:rPr>
              <a:t>opportunities to handle relevant objects</a:t>
            </a:r>
            <a:r>
              <a:rPr lang="en-GB" dirty="0">
                <a:solidFill>
                  <a:schemeClr val="tx1"/>
                </a:solidFill>
              </a:rPr>
              <a:t> (e.g. period products, deodorant) and to ask questions about them.</a:t>
            </a:r>
            <a:endParaRPr dirty="0">
              <a:solidFill>
                <a:schemeClr val="tx1"/>
              </a:solidFill>
            </a:endParaRPr>
          </a:p>
          <a:p>
            <a:pPr marL="0" lvl="0" indent="0" algn="l" rtl="0">
              <a:lnSpc>
                <a:spcPct val="115000"/>
              </a:lnSpc>
              <a:spcBef>
                <a:spcPts val="1600"/>
              </a:spcBef>
              <a:spcAft>
                <a:spcPts val="0"/>
              </a:spcAft>
              <a:buSzPts val="1400"/>
              <a:buNone/>
            </a:pPr>
            <a:r>
              <a:rPr lang="en-GB" b="1" dirty="0">
                <a:solidFill>
                  <a:schemeClr val="tx1"/>
                </a:solidFill>
              </a:rPr>
              <a:t>Avoid using brand names</a:t>
            </a:r>
            <a:r>
              <a:rPr lang="en-GB" dirty="0">
                <a:solidFill>
                  <a:schemeClr val="tx1"/>
                </a:solidFill>
              </a:rPr>
              <a:t> and be aware that </a:t>
            </a:r>
            <a:r>
              <a:rPr lang="en-GB" b="1" dirty="0">
                <a:solidFill>
                  <a:schemeClr val="tx1"/>
                </a:solidFill>
              </a:rPr>
              <a:t>some cultures may not agree with certain menstrual products. </a:t>
            </a:r>
            <a:endParaRPr b="1" dirty="0">
              <a:solidFill>
                <a:schemeClr val="tx1"/>
              </a:solidFill>
            </a:endParaRPr>
          </a:p>
          <a:p>
            <a:pPr marL="0" lvl="0" indent="0" algn="l" rtl="0">
              <a:lnSpc>
                <a:spcPct val="115000"/>
              </a:lnSpc>
              <a:spcBef>
                <a:spcPts val="1600"/>
              </a:spcBef>
              <a:spcAft>
                <a:spcPts val="0"/>
              </a:spcAft>
              <a:buSzPts val="1400"/>
              <a:buNone/>
            </a:pPr>
            <a:r>
              <a:rPr lang="en-GB" dirty="0">
                <a:solidFill>
                  <a:schemeClr val="tx1"/>
                </a:solidFill>
              </a:rPr>
              <a:t>You may want to </a:t>
            </a:r>
            <a:r>
              <a:rPr lang="en-GB" b="1" dirty="0">
                <a:solidFill>
                  <a:schemeClr val="tx1"/>
                </a:solidFill>
              </a:rPr>
              <a:t>avoid referring to menstrual products as ‘sanitary’ or ‘hygiene’ products</a:t>
            </a:r>
            <a:r>
              <a:rPr lang="en-GB" dirty="0">
                <a:solidFill>
                  <a:schemeClr val="tx1"/>
                </a:solidFill>
              </a:rPr>
              <a:t> as it could give the impression that periods are dirty.</a:t>
            </a:r>
            <a:endParaRPr dirty="0">
              <a:solidFill>
                <a:schemeClr val="tx1"/>
              </a:solidFill>
            </a:endParaRPr>
          </a:p>
          <a:p>
            <a:pPr marL="0" lvl="0" indent="0" algn="l" rtl="0">
              <a:lnSpc>
                <a:spcPct val="115000"/>
              </a:lnSpc>
              <a:spcBef>
                <a:spcPts val="1600"/>
              </a:spcBef>
              <a:spcAft>
                <a:spcPts val="0"/>
              </a:spcAft>
              <a:buSzPts val="1400"/>
              <a:buNone/>
            </a:pPr>
            <a:endParaRPr b="1" dirty="0"/>
          </a:p>
          <a:p>
            <a:pPr marL="0" lvl="0" indent="0" algn="l" rtl="0">
              <a:lnSpc>
                <a:spcPct val="115000"/>
              </a:lnSpc>
              <a:spcBef>
                <a:spcPts val="1600"/>
              </a:spcBef>
              <a:spcAft>
                <a:spcPts val="1600"/>
              </a:spcAft>
              <a:buSzPts val="1400"/>
              <a:buNone/>
            </a:pPr>
            <a:endParaRPr dirty="0"/>
          </a:p>
        </p:txBody>
      </p:sp>
      <p:sp>
        <p:nvSpPr>
          <p:cNvPr id="509" name="Google Shape;509;p75"/>
          <p:cNvSpPr txBox="1">
            <a:spLocks noGrp="1"/>
          </p:cNvSpPr>
          <p:nvPr>
            <p:ph type="sldNum" idx="12"/>
          </p:nvPr>
        </p:nvSpPr>
        <p:spPr>
          <a:xfrm>
            <a:off x="4306525" y="4810975"/>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48</a:t>
            </a:fld>
            <a:endParaRPr dirty="0"/>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514"/>
        <p:cNvGrpSpPr/>
        <p:nvPr/>
      </p:nvGrpSpPr>
      <p:grpSpPr>
        <a:xfrm>
          <a:off x="0" y="0"/>
          <a:ext cx="0" cy="0"/>
          <a:chOff x="0" y="0"/>
          <a:chExt cx="0" cy="0"/>
        </a:xfrm>
      </p:grpSpPr>
      <p:sp>
        <p:nvSpPr>
          <p:cNvPr id="515" name="Google Shape;515;p76"/>
          <p:cNvSpPr txBox="1">
            <a:spLocks noGrp="1"/>
          </p:cNvSpPr>
          <p:nvPr>
            <p:ph type="title"/>
          </p:nvPr>
        </p:nvSpPr>
        <p:spPr>
          <a:xfrm>
            <a:off x="270000" y="216425"/>
            <a:ext cx="77577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solidFill>
                  <a:schemeClr val="accent1"/>
                </a:solidFill>
              </a:rPr>
              <a:t>Share further information</a:t>
            </a:r>
            <a:endParaRPr dirty="0">
              <a:solidFill>
                <a:schemeClr val="accent1"/>
              </a:solidFill>
            </a:endParaRPr>
          </a:p>
        </p:txBody>
      </p:sp>
      <p:sp>
        <p:nvSpPr>
          <p:cNvPr id="518" name="Google Shape;518;p76"/>
          <p:cNvSpPr txBox="1">
            <a:spLocks noGrp="1"/>
          </p:cNvSpPr>
          <p:nvPr>
            <p:ph type="subTitle" idx="4294967295"/>
          </p:nvPr>
        </p:nvSpPr>
        <p:spPr>
          <a:xfrm>
            <a:off x="7122600" y="4474200"/>
            <a:ext cx="1751400" cy="472500"/>
          </a:xfrm>
          <a:prstGeom prst="rect">
            <a:avLst/>
          </a:prstGeom>
          <a:solidFill>
            <a:schemeClr val="accent1"/>
          </a:solidFill>
          <a:ln w="38100" cap="flat" cmpd="sng">
            <a:solidFill>
              <a:schemeClr val="accent1"/>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1" i="0" u="none" strike="noStrike" cap="none" dirty="0">
                <a:solidFill>
                  <a:srgbClr val="FFFFFF"/>
                </a:solidFill>
                <a:latin typeface="Arial"/>
                <a:ea typeface="Arial"/>
                <a:cs typeface="Arial"/>
                <a:sym typeface="Arial"/>
              </a:rPr>
              <a:t>Good practice</a:t>
            </a:r>
            <a:endParaRPr sz="1800" b="1" i="0" u="none" strike="noStrike" cap="none" dirty="0">
              <a:solidFill>
                <a:srgbClr val="FFFFFF"/>
              </a:solidFill>
              <a:latin typeface="Arial"/>
              <a:ea typeface="Arial"/>
              <a:cs typeface="Arial"/>
              <a:sym typeface="Arial"/>
            </a:endParaRPr>
          </a:p>
        </p:txBody>
      </p:sp>
      <p:sp>
        <p:nvSpPr>
          <p:cNvPr id="516" name="Google Shape;516;p76"/>
          <p:cNvSpPr txBox="1">
            <a:spLocks noGrp="1"/>
          </p:cNvSpPr>
          <p:nvPr>
            <p:ph type="body" idx="1"/>
          </p:nvPr>
        </p:nvSpPr>
        <p:spPr>
          <a:xfrm>
            <a:off x="270000" y="914400"/>
            <a:ext cx="7189800" cy="37713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400"/>
              <a:buNone/>
            </a:pPr>
            <a:r>
              <a:rPr lang="en-GB" sz="1800" dirty="0">
                <a:solidFill>
                  <a:schemeClr val="tx1"/>
                </a:solidFill>
              </a:rPr>
              <a:t>Make sure pupils know the key people they can speak to at school, and that if they want to they can speak to any teacher if they have concerns or need help. </a:t>
            </a:r>
            <a:endParaRPr dirty="0">
              <a:solidFill>
                <a:schemeClr val="tx1"/>
              </a:solidFill>
            </a:endParaRPr>
          </a:p>
          <a:p>
            <a:pPr marL="0" lvl="0" indent="0" algn="l" rtl="0">
              <a:lnSpc>
                <a:spcPct val="115000"/>
              </a:lnSpc>
              <a:spcBef>
                <a:spcPts val="1000"/>
              </a:spcBef>
              <a:spcAft>
                <a:spcPts val="0"/>
              </a:spcAft>
              <a:buNone/>
            </a:pPr>
            <a:r>
              <a:rPr lang="en-GB" dirty="0">
                <a:solidFill>
                  <a:schemeClr val="tx1"/>
                </a:solidFill>
              </a:rPr>
              <a:t>You could also make information about support organisations available in the classroom and school spaces, e.g. referencing: </a:t>
            </a:r>
            <a:endParaRPr dirty="0">
              <a:solidFill>
                <a:schemeClr val="tx1"/>
              </a:solidFill>
            </a:endParaRPr>
          </a:p>
          <a:p>
            <a:pPr marL="457200" lvl="0" indent="-342900" algn="l" rtl="0">
              <a:spcBef>
                <a:spcPts val="1000"/>
              </a:spcBef>
              <a:spcAft>
                <a:spcPts val="0"/>
              </a:spcAft>
              <a:buSzPts val="1800"/>
              <a:buChar char="●"/>
            </a:pPr>
            <a:r>
              <a:rPr lang="en-GB" dirty="0">
                <a:solidFill>
                  <a:schemeClr val="tx1"/>
                </a:solidFill>
              </a:rPr>
              <a:t>GP and other health professionals </a:t>
            </a:r>
            <a:endParaRPr dirty="0">
              <a:solidFill>
                <a:schemeClr val="tx1"/>
              </a:solidFill>
            </a:endParaRPr>
          </a:p>
          <a:p>
            <a:pPr marL="457200" lvl="0" indent="-342900" algn="l" rtl="0">
              <a:spcBef>
                <a:spcPts val="0"/>
              </a:spcBef>
              <a:spcAft>
                <a:spcPts val="0"/>
              </a:spcAft>
              <a:buSzPts val="1800"/>
              <a:buChar char="●"/>
            </a:pPr>
            <a:r>
              <a:rPr lang="en-GB" u="sng" dirty="0">
                <a:solidFill>
                  <a:srgbClr val="0000FF"/>
                </a:solidFill>
                <a:hlinkClick r:id="rId3">
                  <a:extLst>
                    <a:ext uri="{A12FA001-AC4F-418D-AE19-62706E023703}">
                      <ahyp:hlinkClr xmlns:ahyp="http://schemas.microsoft.com/office/drawing/2018/hyperlinkcolor" val="tx"/>
                    </a:ext>
                  </a:extLst>
                </a:hlinkClick>
              </a:rPr>
              <a:t>NHS website</a:t>
            </a:r>
            <a:r>
              <a:rPr lang="en-GB" dirty="0">
                <a:solidFill>
                  <a:srgbClr val="0000FF"/>
                </a:solidFill>
              </a:rPr>
              <a:t> </a:t>
            </a:r>
            <a:endParaRPr dirty="0">
              <a:solidFill>
                <a:srgbClr val="0000FF"/>
              </a:solidFill>
            </a:endParaRPr>
          </a:p>
          <a:p>
            <a:pPr marL="457200" lvl="0" indent="-342900" algn="l" rtl="0">
              <a:spcBef>
                <a:spcPts val="0"/>
              </a:spcBef>
              <a:spcAft>
                <a:spcPts val="0"/>
              </a:spcAft>
              <a:buSzPts val="1800"/>
              <a:buChar char="●"/>
            </a:pPr>
            <a:r>
              <a:rPr lang="en-GB" u="sng" dirty="0">
                <a:solidFill>
                  <a:srgbClr val="0000FF"/>
                </a:solidFill>
                <a:hlinkClick r:id="rId4">
                  <a:extLst>
                    <a:ext uri="{A12FA001-AC4F-418D-AE19-62706E023703}">
                      <ahyp:hlinkClr xmlns:ahyp="http://schemas.microsoft.com/office/drawing/2018/hyperlinkcolor" val="tx"/>
                    </a:ext>
                  </a:extLst>
                </a:hlinkClick>
              </a:rPr>
              <a:t>Childline</a:t>
            </a:r>
            <a:r>
              <a:rPr lang="en-GB" dirty="0">
                <a:solidFill>
                  <a:schemeClr val="tx1"/>
                </a:solidFill>
              </a:rPr>
              <a:t> - where children can get in touch on 0800 1111 </a:t>
            </a:r>
            <a:endParaRPr dirty="0">
              <a:solidFill>
                <a:schemeClr val="tx1"/>
              </a:solidFill>
            </a:endParaRPr>
          </a:p>
          <a:p>
            <a:pPr marL="0" lvl="0" indent="0" algn="l" rtl="0">
              <a:spcBef>
                <a:spcPts val="1600"/>
              </a:spcBef>
              <a:spcAft>
                <a:spcPts val="0"/>
              </a:spcAft>
              <a:buClr>
                <a:schemeClr val="dk1"/>
              </a:buClr>
              <a:buSzPts val="1100"/>
              <a:buFont typeface="Arial"/>
              <a:buNone/>
            </a:pPr>
            <a:r>
              <a:rPr lang="en-GB" dirty="0">
                <a:solidFill>
                  <a:schemeClr val="tx1"/>
                </a:solidFill>
              </a:rPr>
              <a:t>In an emergency or crisis pupils should also know they can contact the </a:t>
            </a:r>
            <a:r>
              <a:rPr lang="en-GB" u="sng" dirty="0">
                <a:solidFill>
                  <a:srgbClr val="0000FF"/>
                </a:solidFill>
                <a:hlinkClick r:id="rId5">
                  <a:extLst>
                    <a:ext uri="{A12FA001-AC4F-418D-AE19-62706E023703}">
                      <ahyp:hlinkClr xmlns:ahyp="http://schemas.microsoft.com/office/drawing/2018/hyperlinkcolor" val="tx"/>
                    </a:ext>
                  </a:extLst>
                </a:hlinkClick>
              </a:rPr>
              <a:t>Samaritans</a:t>
            </a:r>
            <a:r>
              <a:rPr lang="en-GB" dirty="0">
                <a:solidFill>
                  <a:schemeClr val="tx1"/>
                </a:solidFill>
              </a:rPr>
              <a:t> or call 999.</a:t>
            </a:r>
            <a:endParaRPr sz="1400" dirty="0">
              <a:solidFill>
                <a:schemeClr val="tx1"/>
              </a:solidFill>
            </a:endParaRPr>
          </a:p>
          <a:p>
            <a:pPr marL="0" lvl="0" indent="0" algn="l" rtl="0">
              <a:lnSpc>
                <a:spcPct val="115000"/>
              </a:lnSpc>
              <a:spcBef>
                <a:spcPts val="1600"/>
              </a:spcBef>
              <a:spcAft>
                <a:spcPts val="0"/>
              </a:spcAft>
              <a:buSzPts val="1400"/>
              <a:buNone/>
            </a:pPr>
            <a:endParaRPr dirty="0"/>
          </a:p>
        </p:txBody>
      </p:sp>
      <p:sp>
        <p:nvSpPr>
          <p:cNvPr id="517" name="Google Shape;517;p76"/>
          <p:cNvSpPr txBox="1">
            <a:spLocks noGrp="1"/>
          </p:cNvSpPr>
          <p:nvPr>
            <p:ph type="sldNum" idx="12"/>
          </p:nvPr>
        </p:nvSpPr>
        <p:spPr>
          <a:xfrm>
            <a:off x="4306525" y="4810975"/>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49</a:t>
            </a:fld>
            <a:endParaRPr dirty="0"/>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522"/>
        <p:cNvGrpSpPr/>
        <p:nvPr/>
      </p:nvGrpSpPr>
      <p:grpSpPr>
        <a:xfrm>
          <a:off x="0" y="0"/>
          <a:ext cx="0" cy="0"/>
          <a:chOff x="0" y="0"/>
          <a:chExt cx="0" cy="0"/>
        </a:xfrm>
      </p:grpSpPr>
      <p:sp>
        <p:nvSpPr>
          <p:cNvPr id="523" name="Google Shape;523;p77"/>
          <p:cNvSpPr txBox="1">
            <a:spLocks noGrp="1"/>
          </p:cNvSpPr>
          <p:nvPr>
            <p:ph type="title"/>
          </p:nvPr>
        </p:nvSpPr>
        <p:spPr>
          <a:prstGeom prst="rect">
            <a:avLst/>
          </a:prstGeom>
          <a:solidFill>
            <a:schemeClr val="accent1"/>
          </a:solidFill>
          <a:ln>
            <a:noFill/>
          </a:ln>
        </p:spPr>
        <p:txBody>
          <a:bodyPr spcFirstLastPara="1" wrap="square" lIns="91425" tIns="91425" rIns="91425" bIns="91425" anchor="ctr" anchorCtr="0">
            <a:noAutofit/>
          </a:bodyPr>
          <a:lstStyle/>
          <a:p>
            <a:pPr marL="0" lvl="0" indent="0" algn="ctr" rtl="0">
              <a:lnSpc>
                <a:spcPct val="100000"/>
              </a:lnSpc>
              <a:spcBef>
                <a:spcPts val="0"/>
              </a:spcBef>
              <a:spcAft>
                <a:spcPts val="0"/>
              </a:spcAft>
              <a:buSzPts val="3600"/>
              <a:buNone/>
            </a:pPr>
            <a:r>
              <a:rPr lang="en-GB" dirty="0">
                <a:solidFill>
                  <a:srgbClr val="FFFFFF"/>
                </a:solidFill>
              </a:rPr>
              <a:t>Activities and templates for trainers</a:t>
            </a:r>
            <a:endParaRPr dirty="0">
              <a:solidFill>
                <a:srgbClr val="FFFFFF"/>
              </a:solidFill>
            </a:endParaRPr>
          </a:p>
        </p:txBody>
      </p:sp>
      <p:sp>
        <p:nvSpPr>
          <p:cNvPr id="524" name="Google Shape;524;p77"/>
          <p:cNvSpPr txBox="1">
            <a:spLocks noGrp="1"/>
          </p:cNvSpPr>
          <p:nvPr>
            <p:ph type="sldNum" idx="12"/>
          </p:nvPr>
        </p:nvSpPr>
        <p:spPr>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50</a:t>
            </a:fld>
            <a:endParaRPr dirty="0"/>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528"/>
        <p:cNvGrpSpPr/>
        <p:nvPr/>
      </p:nvGrpSpPr>
      <p:grpSpPr>
        <a:xfrm>
          <a:off x="0" y="0"/>
          <a:ext cx="0" cy="0"/>
          <a:chOff x="0" y="0"/>
          <a:chExt cx="0" cy="0"/>
        </a:xfrm>
      </p:grpSpPr>
      <p:sp>
        <p:nvSpPr>
          <p:cNvPr id="529" name="Google Shape;529;p78"/>
          <p:cNvSpPr txBox="1">
            <a:spLocks noGrp="1"/>
          </p:cNvSpPr>
          <p:nvPr>
            <p:ph type="title"/>
          </p:nvPr>
        </p:nvSpPr>
        <p:spPr>
          <a:xfrm>
            <a:off x="270000" y="216425"/>
            <a:ext cx="86868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solidFill>
                  <a:schemeClr val="accent1"/>
                </a:solidFill>
              </a:rPr>
              <a:t>About these activities and templates</a:t>
            </a:r>
            <a:endParaRPr dirty="0">
              <a:solidFill>
                <a:schemeClr val="accent1"/>
              </a:solidFill>
            </a:endParaRPr>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p:txBody>
      </p:sp>
      <p:sp>
        <p:nvSpPr>
          <p:cNvPr id="530" name="Google Shape;530;p78"/>
          <p:cNvSpPr txBox="1">
            <a:spLocks noGrp="1"/>
          </p:cNvSpPr>
          <p:nvPr>
            <p:ph type="body" idx="1"/>
          </p:nvPr>
        </p:nvSpPr>
        <p:spPr>
          <a:xfrm>
            <a:off x="270000" y="914400"/>
            <a:ext cx="7189800" cy="37713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400"/>
              <a:buNone/>
            </a:pPr>
            <a:r>
              <a:rPr lang="en-GB" sz="1800" dirty="0">
                <a:solidFill>
                  <a:schemeClr val="tx1"/>
                </a:solidFill>
              </a:rPr>
              <a:t>Subject leads can use the following templates and training activities to plan training on teaching the new curriculum topics. </a:t>
            </a:r>
            <a:endParaRPr sz="1800" dirty="0">
              <a:solidFill>
                <a:schemeClr val="tx1"/>
              </a:solidFill>
            </a:endParaRPr>
          </a:p>
          <a:p>
            <a:pPr marL="0" lvl="0" indent="0" algn="l" rtl="0">
              <a:lnSpc>
                <a:spcPct val="115000"/>
              </a:lnSpc>
              <a:spcBef>
                <a:spcPts val="1600"/>
              </a:spcBef>
              <a:spcAft>
                <a:spcPts val="0"/>
              </a:spcAft>
              <a:buSzPts val="1400"/>
              <a:buNone/>
            </a:pPr>
            <a:r>
              <a:rPr lang="en-GB" sz="1800" dirty="0">
                <a:solidFill>
                  <a:schemeClr val="tx1"/>
                </a:solidFill>
              </a:rPr>
              <a:t>You can: </a:t>
            </a:r>
            <a:endParaRPr sz="1800" dirty="0">
              <a:solidFill>
                <a:schemeClr val="tx1"/>
              </a:solidFill>
            </a:endParaRPr>
          </a:p>
          <a:p>
            <a:pPr marL="457200" lvl="0" indent="-342900" algn="l" rtl="0">
              <a:lnSpc>
                <a:spcPct val="115000"/>
              </a:lnSpc>
              <a:spcBef>
                <a:spcPts val="1600"/>
              </a:spcBef>
              <a:spcAft>
                <a:spcPts val="0"/>
              </a:spcAft>
              <a:buSzPts val="1800"/>
              <a:buChar char="●"/>
            </a:pPr>
            <a:r>
              <a:rPr lang="en-GB" sz="1800" b="1" dirty="0">
                <a:solidFill>
                  <a:schemeClr val="tx1"/>
                </a:solidFill>
              </a:rPr>
              <a:t>add information to slides</a:t>
            </a:r>
            <a:r>
              <a:rPr lang="en-GB" sz="1800" dirty="0">
                <a:solidFill>
                  <a:schemeClr val="tx1"/>
                </a:solidFill>
              </a:rPr>
              <a:t> - e.g. about your school provision  </a:t>
            </a:r>
            <a:endParaRPr sz="1800" dirty="0">
              <a:solidFill>
                <a:schemeClr val="tx1"/>
              </a:solidFill>
            </a:endParaRPr>
          </a:p>
          <a:p>
            <a:pPr marL="457200" lvl="0" indent="-342900" algn="l" rtl="0">
              <a:lnSpc>
                <a:spcPct val="115000"/>
              </a:lnSpc>
              <a:spcBef>
                <a:spcPts val="0"/>
              </a:spcBef>
              <a:spcAft>
                <a:spcPts val="0"/>
              </a:spcAft>
              <a:buSzPts val="1800"/>
              <a:buChar char="●"/>
            </a:pPr>
            <a:r>
              <a:rPr lang="en-GB" sz="1800" b="1" dirty="0">
                <a:solidFill>
                  <a:schemeClr val="tx1"/>
                </a:solidFill>
              </a:rPr>
              <a:t>move slides</a:t>
            </a:r>
            <a:r>
              <a:rPr lang="en-GB" sz="1800" dirty="0">
                <a:solidFill>
                  <a:schemeClr val="tx1"/>
                </a:solidFill>
              </a:rPr>
              <a:t> - e.g. ‘Rate your confidence (before training)’ - to the point in the presentation where you want to carry out that activity</a:t>
            </a:r>
            <a:endParaRPr sz="1800" dirty="0">
              <a:solidFill>
                <a:schemeClr val="tx1"/>
              </a:solidFill>
            </a:endParaRPr>
          </a:p>
          <a:p>
            <a:pPr marL="457200" lvl="0" indent="-342900" algn="l" rtl="0">
              <a:lnSpc>
                <a:spcPct val="115000"/>
              </a:lnSpc>
              <a:spcBef>
                <a:spcPts val="0"/>
              </a:spcBef>
              <a:spcAft>
                <a:spcPts val="0"/>
              </a:spcAft>
              <a:buSzPts val="1800"/>
              <a:buChar char="●"/>
            </a:pPr>
            <a:r>
              <a:rPr lang="en-GB" sz="1800" b="1" dirty="0">
                <a:solidFill>
                  <a:schemeClr val="tx1"/>
                </a:solidFill>
              </a:rPr>
              <a:t>delete slides</a:t>
            </a:r>
            <a:r>
              <a:rPr lang="en-GB" sz="1800" dirty="0">
                <a:solidFill>
                  <a:schemeClr val="tx1"/>
                </a:solidFill>
              </a:rPr>
              <a:t> if you are not covering those curriculum requirements at this time </a:t>
            </a:r>
            <a:endParaRPr sz="1800" dirty="0">
              <a:solidFill>
                <a:schemeClr val="tx1"/>
              </a:solidFill>
            </a:endParaRPr>
          </a:p>
        </p:txBody>
      </p:sp>
      <p:sp>
        <p:nvSpPr>
          <p:cNvPr id="531" name="Google Shape;531;p78"/>
          <p:cNvSpPr txBox="1">
            <a:spLocks noGrp="1"/>
          </p:cNvSpPr>
          <p:nvPr>
            <p:ph type="sldNum" idx="12"/>
          </p:nvPr>
        </p:nvSpPr>
        <p:spPr>
          <a:xfrm>
            <a:off x="4306525" y="4810975"/>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51</a:t>
            </a:fld>
            <a:endParaRPr dirty="0"/>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535"/>
        <p:cNvGrpSpPr/>
        <p:nvPr/>
      </p:nvGrpSpPr>
      <p:grpSpPr>
        <a:xfrm>
          <a:off x="0" y="0"/>
          <a:ext cx="0" cy="0"/>
          <a:chOff x="0" y="0"/>
          <a:chExt cx="0" cy="0"/>
        </a:xfrm>
      </p:grpSpPr>
      <p:sp>
        <p:nvSpPr>
          <p:cNvPr id="536" name="Google Shape;536;p79"/>
          <p:cNvSpPr txBox="1">
            <a:spLocks noGrp="1"/>
          </p:cNvSpPr>
          <p:nvPr>
            <p:ph type="title"/>
          </p:nvPr>
        </p:nvSpPr>
        <p:spPr>
          <a:xfrm>
            <a:off x="311700" y="2150850"/>
            <a:ext cx="8520600" cy="841800"/>
          </a:xfrm>
          <a:prstGeom prst="rect">
            <a:avLst/>
          </a:prstGeom>
          <a:noFill/>
          <a:ln>
            <a:noFill/>
          </a:ln>
        </p:spPr>
        <p:txBody>
          <a:bodyPr spcFirstLastPara="1" wrap="square" lIns="91425" tIns="91425" rIns="91425" bIns="91425" anchor="ctr" anchorCtr="0">
            <a:noAutofit/>
          </a:bodyPr>
          <a:lstStyle/>
          <a:p>
            <a:pPr marL="0" lvl="0" indent="0" algn="ctr" rtl="0">
              <a:lnSpc>
                <a:spcPct val="100000"/>
              </a:lnSpc>
              <a:spcBef>
                <a:spcPts val="0"/>
              </a:spcBef>
              <a:spcAft>
                <a:spcPts val="0"/>
              </a:spcAft>
              <a:buSzPts val="3600"/>
              <a:buNone/>
            </a:pPr>
            <a:r>
              <a:rPr lang="en-GB" dirty="0"/>
              <a:t>Training activity: </a:t>
            </a:r>
            <a:endParaRPr dirty="0"/>
          </a:p>
          <a:p>
            <a:pPr marL="0" lvl="0" indent="0" algn="ctr" rtl="0">
              <a:lnSpc>
                <a:spcPct val="100000"/>
              </a:lnSpc>
              <a:spcBef>
                <a:spcPts val="0"/>
              </a:spcBef>
              <a:spcAft>
                <a:spcPts val="0"/>
              </a:spcAft>
              <a:buSzPts val="3600"/>
              <a:buNone/>
            </a:pPr>
            <a:r>
              <a:rPr lang="en-GB" dirty="0"/>
              <a:t>Rate your confidence</a:t>
            </a:r>
            <a:endParaRPr dirty="0"/>
          </a:p>
        </p:txBody>
      </p:sp>
      <p:sp>
        <p:nvSpPr>
          <p:cNvPr id="537" name="Google Shape;537;p79"/>
          <p:cNvSpPr txBox="1">
            <a:spLocks noGrp="1"/>
          </p:cNvSpPr>
          <p:nvPr>
            <p:ph type="sldNum" idx="12"/>
          </p:nvPr>
        </p:nvSpPr>
        <p:spPr>
          <a:xfrm>
            <a:off x="4297650" y="4749900"/>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52</a:t>
            </a:fld>
            <a:endParaRPr dirty="0"/>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541"/>
        <p:cNvGrpSpPr/>
        <p:nvPr/>
      </p:nvGrpSpPr>
      <p:grpSpPr>
        <a:xfrm>
          <a:off x="0" y="0"/>
          <a:ext cx="0" cy="0"/>
          <a:chOff x="0" y="0"/>
          <a:chExt cx="0" cy="0"/>
        </a:xfrm>
      </p:grpSpPr>
      <p:sp>
        <p:nvSpPr>
          <p:cNvPr id="542" name="Google Shape;542;p80"/>
          <p:cNvSpPr txBox="1">
            <a:spLocks noGrp="1"/>
          </p:cNvSpPr>
          <p:nvPr>
            <p:ph type="title"/>
          </p:nvPr>
        </p:nvSpPr>
        <p:spPr>
          <a:xfrm>
            <a:off x="270000" y="216425"/>
            <a:ext cx="77577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solidFill>
                  <a:schemeClr val="accent1"/>
                </a:solidFill>
              </a:rPr>
              <a:t>Trainer notes: rate your confidence</a:t>
            </a:r>
            <a:endParaRPr dirty="0">
              <a:solidFill>
                <a:schemeClr val="accent1"/>
              </a:solidFill>
            </a:endParaRPr>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p:txBody>
      </p:sp>
      <p:sp>
        <p:nvSpPr>
          <p:cNvPr id="543" name="Google Shape;543;p80"/>
          <p:cNvSpPr txBox="1">
            <a:spLocks noGrp="1"/>
          </p:cNvSpPr>
          <p:nvPr>
            <p:ph type="body" idx="1"/>
          </p:nvPr>
        </p:nvSpPr>
        <p:spPr>
          <a:xfrm>
            <a:off x="270000" y="914400"/>
            <a:ext cx="7189800" cy="37713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400"/>
              <a:buNone/>
            </a:pPr>
            <a:r>
              <a:rPr lang="en-GB" sz="1800" dirty="0">
                <a:solidFill>
                  <a:schemeClr val="tx1"/>
                </a:solidFill>
              </a:rPr>
              <a:t>Ask your colleagues to rate confidence before and after topic training using the slides in this deck.</a:t>
            </a:r>
            <a:endParaRPr sz="1800" dirty="0">
              <a:solidFill>
                <a:schemeClr val="tx1"/>
              </a:solidFill>
            </a:endParaRPr>
          </a:p>
          <a:p>
            <a:pPr marL="0" lvl="0" indent="0" algn="l" rtl="0">
              <a:lnSpc>
                <a:spcPct val="115000"/>
              </a:lnSpc>
              <a:spcBef>
                <a:spcPts val="1600"/>
              </a:spcBef>
              <a:spcAft>
                <a:spcPts val="0"/>
              </a:spcAft>
              <a:buSzPts val="1400"/>
              <a:buNone/>
            </a:pPr>
            <a:r>
              <a:rPr lang="en-GB" sz="2200" b="1" dirty="0">
                <a:solidFill>
                  <a:schemeClr val="tx1"/>
                </a:solidFill>
              </a:rPr>
              <a:t>Before training</a:t>
            </a:r>
            <a:br>
              <a:rPr lang="en-GB" sz="1800" dirty="0">
                <a:solidFill>
                  <a:schemeClr val="tx1"/>
                </a:solidFill>
              </a:rPr>
            </a:br>
            <a:r>
              <a:rPr lang="en-GB" sz="1800" dirty="0">
                <a:solidFill>
                  <a:schemeClr val="tx1"/>
                </a:solidFill>
              </a:rPr>
              <a:t>Ask teachers to think about where they currently fit on the scale. </a:t>
            </a:r>
            <a:endParaRPr sz="1800" dirty="0">
              <a:solidFill>
                <a:schemeClr val="tx1"/>
              </a:solidFill>
            </a:endParaRPr>
          </a:p>
          <a:p>
            <a:pPr marL="0" lvl="0" indent="0" algn="l" rtl="0">
              <a:lnSpc>
                <a:spcPct val="115000"/>
              </a:lnSpc>
              <a:spcBef>
                <a:spcPts val="1600"/>
              </a:spcBef>
              <a:spcAft>
                <a:spcPts val="0"/>
              </a:spcAft>
              <a:buSzPts val="1400"/>
              <a:buNone/>
            </a:pPr>
            <a:r>
              <a:rPr lang="en-GB" sz="2200" b="1" dirty="0">
                <a:solidFill>
                  <a:schemeClr val="tx1"/>
                </a:solidFill>
              </a:rPr>
              <a:t>After training</a:t>
            </a:r>
            <a:br>
              <a:rPr lang="en-GB" sz="1800" dirty="0">
                <a:solidFill>
                  <a:schemeClr val="tx1"/>
                </a:solidFill>
              </a:rPr>
            </a:br>
            <a:r>
              <a:rPr lang="en-GB" sz="1800" dirty="0">
                <a:solidFill>
                  <a:schemeClr val="tx1"/>
                </a:solidFill>
              </a:rPr>
              <a:t>Ask teachers to rate their confidence again and talk about changes. You might want to repeat this activity at later check ins.</a:t>
            </a:r>
            <a:endParaRPr sz="1800" dirty="0">
              <a:solidFill>
                <a:schemeClr val="tx1"/>
              </a:solidFill>
            </a:endParaRPr>
          </a:p>
          <a:p>
            <a:pPr marL="0" lvl="0" indent="0" algn="l" rtl="0">
              <a:lnSpc>
                <a:spcPct val="115000"/>
              </a:lnSpc>
              <a:spcBef>
                <a:spcPts val="1600"/>
              </a:spcBef>
              <a:spcAft>
                <a:spcPts val="0"/>
              </a:spcAft>
              <a:buSzPts val="1400"/>
              <a:buNone/>
            </a:pPr>
            <a:r>
              <a:rPr lang="en-GB" sz="1800" dirty="0">
                <a:solidFill>
                  <a:schemeClr val="tx1"/>
                </a:solidFill>
              </a:rPr>
              <a:t>If teachers still rate confidence as low, discuss ways you can develop their subject knowledge, offer peer support etc. </a:t>
            </a:r>
            <a:endParaRPr sz="1800" dirty="0">
              <a:solidFill>
                <a:schemeClr val="tx1"/>
              </a:solidFill>
            </a:endParaRPr>
          </a:p>
          <a:p>
            <a:pPr marL="0" lvl="0" indent="0" algn="l" rtl="0">
              <a:lnSpc>
                <a:spcPct val="115000"/>
              </a:lnSpc>
              <a:spcBef>
                <a:spcPts val="1600"/>
              </a:spcBef>
              <a:spcAft>
                <a:spcPts val="0"/>
              </a:spcAft>
              <a:buSzPts val="1400"/>
              <a:buNone/>
            </a:pPr>
            <a:endParaRPr sz="1800" dirty="0"/>
          </a:p>
          <a:p>
            <a:pPr marL="0" lvl="0" indent="0" algn="l" rtl="0">
              <a:lnSpc>
                <a:spcPct val="115000"/>
              </a:lnSpc>
              <a:spcBef>
                <a:spcPts val="1600"/>
              </a:spcBef>
              <a:spcAft>
                <a:spcPts val="0"/>
              </a:spcAft>
              <a:buSzPts val="1400"/>
              <a:buNone/>
            </a:pPr>
            <a:endParaRPr sz="1800" dirty="0"/>
          </a:p>
          <a:p>
            <a:pPr marL="0" lvl="0" indent="0" algn="l" rtl="0">
              <a:lnSpc>
                <a:spcPct val="115000"/>
              </a:lnSpc>
              <a:spcBef>
                <a:spcPts val="1600"/>
              </a:spcBef>
              <a:spcAft>
                <a:spcPts val="0"/>
              </a:spcAft>
              <a:buSzPts val="1400"/>
              <a:buNone/>
            </a:pPr>
            <a:r>
              <a:rPr lang="en-GB" sz="1800" dirty="0"/>
              <a:t> </a:t>
            </a:r>
            <a:endParaRPr sz="1800" dirty="0"/>
          </a:p>
          <a:p>
            <a:pPr marL="0" lvl="0" indent="0" algn="l" rtl="0">
              <a:lnSpc>
                <a:spcPct val="115000"/>
              </a:lnSpc>
              <a:spcBef>
                <a:spcPts val="1600"/>
              </a:spcBef>
              <a:spcAft>
                <a:spcPts val="0"/>
              </a:spcAft>
              <a:buSzPts val="1400"/>
              <a:buNone/>
            </a:pPr>
            <a:endParaRPr sz="1800" dirty="0"/>
          </a:p>
          <a:p>
            <a:pPr marL="0" lvl="0" indent="0" algn="l" rtl="0">
              <a:lnSpc>
                <a:spcPct val="115000"/>
              </a:lnSpc>
              <a:spcBef>
                <a:spcPts val="1600"/>
              </a:spcBef>
              <a:spcAft>
                <a:spcPts val="0"/>
              </a:spcAft>
              <a:buSzPts val="1400"/>
              <a:buNone/>
            </a:pPr>
            <a:endParaRPr sz="1800" dirty="0"/>
          </a:p>
          <a:p>
            <a:pPr marL="0" lvl="0" indent="0" algn="l" rtl="0">
              <a:lnSpc>
                <a:spcPct val="115000"/>
              </a:lnSpc>
              <a:spcBef>
                <a:spcPts val="1600"/>
              </a:spcBef>
              <a:spcAft>
                <a:spcPts val="0"/>
              </a:spcAft>
              <a:buSzPts val="1400"/>
              <a:buNone/>
            </a:pPr>
            <a:endParaRPr sz="1800" dirty="0"/>
          </a:p>
          <a:p>
            <a:pPr marL="0" lvl="0" indent="0" algn="l" rtl="0">
              <a:lnSpc>
                <a:spcPct val="115000"/>
              </a:lnSpc>
              <a:spcBef>
                <a:spcPts val="1600"/>
              </a:spcBef>
              <a:spcAft>
                <a:spcPts val="0"/>
              </a:spcAft>
              <a:buSzPts val="1400"/>
              <a:buNone/>
            </a:pPr>
            <a:endParaRPr sz="1800" dirty="0"/>
          </a:p>
          <a:p>
            <a:pPr marL="0" lvl="0" indent="0" algn="l" rtl="0">
              <a:lnSpc>
                <a:spcPct val="115000"/>
              </a:lnSpc>
              <a:spcBef>
                <a:spcPts val="1600"/>
              </a:spcBef>
              <a:spcAft>
                <a:spcPts val="1600"/>
              </a:spcAft>
              <a:buSzPts val="1400"/>
              <a:buNone/>
            </a:pPr>
            <a:endParaRPr sz="1800" dirty="0"/>
          </a:p>
        </p:txBody>
      </p:sp>
      <p:sp>
        <p:nvSpPr>
          <p:cNvPr id="544" name="Google Shape;544;p80"/>
          <p:cNvSpPr txBox="1">
            <a:spLocks noGrp="1"/>
          </p:cNvSpPr>
          <p:nvPr>
            <p:ph type="sldNum" idx="12"/>
          </p:nvPr>
        </p:nvSpPr>
        <p:spPr>
          <a:xfrm>
            <a:off x="4306525" y="4810975"/>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53</a:t>
            </a:fld>
            <a:endParaRPr dirty="0"/>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548"/>
        <p:cNvGrpSpPr/>
        <p:nvPr/>
      </p:nvGrpSpPr>
      <p:grpSpPr>
        <a:xfrm>
          <a:off x="0" y="0"/>
          <a:ext cx="0" cy="0"/>
          <a:chOff x="0" y="0"/>
          <a:chExt cx="0" cy="0"/>
        </a:xfrm>
      </p:grpSpPr>
      <p:sp>
        <p:nvSpPr>
          <p:cNvPr id="555" name="Google Shape;555;p81"/>
          <p:cNvSpPr txBox="1">
            <a:spLocks noGrp="1"/>
          </p:cNvSpPr>
          <p:nvPr>
            <p:ph type="title"/>
          </p:nvPr>
        </p:nvSpPr>
        <p:spPr>
          <a:xfrm>
            <a:off x="270000" y="216425"/>
            <a:ext cx="85623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solidFill>
                  <a:schemeClr val="accent1"/>
                </a:solidFill>
              </a:rPr>
              <a:t>Rate your confidence (before training)</a:t>
            </a:r>
            <a:endParaRPr b="1" dirty="0">
              <a:solidFill>
                <a:schemeClr val="accent1"/>
              </a:solidFill>
            </a:endParaRPr>
          </a:p>
          <a:p>
            <a:pPr marL="0" lvl="0" indent="0" algn="l" rtl="0">
              <a:lnSpc>
                <a:spcPct val="100000"/>
              </a:lnSpc>
              <a:spcBef>
                <a:spcPts val="0"/>
              </a:spcBef>
              <a:spcAft>
                <a:spcPts val="0"/>
              </a:spcAft>
              <a:buSzPts val="2800"/>
              <a:buNone/>
            </a:pPr>
            <a:endParaRPr dirty="0">
              <a:solidFill>
                <a:srgbClr val="073763"/>
              </a:solidFill>
            </a:endParaRPr>
          </a:p>
        </p:txBody>
      </p:sp>
      <p:sp>
        <p:nvSpPr>
          <p:cNvPr id="550" name="Google Shape;550;p81"/>
          <p:cNvSpPr txBo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1600"/>
              </a:spcAft>
              <a:buClr>
                <a:srgbClr val="000000"/>
              </a:buClr>
              <a:buSzPts val="2400"/>
              <a:buFont typeface="Arial"/>
              <a:buNone/>
            </a:pPr>
            <a:r>
              <a:rPr lang="en-GB" sz="2400" b="1" i="0" u="none" strike="noStrike" cap="none" dirty="0">
                <a:solidFill>
                  <a:schemeClr val="tx1"/>
                </a:solidFill>
                <a:latin typeface="Arial"/>
                <a:ea typeface="Arial"/>
                <a:cs typeface="Arial"/>
                <a:sym typeface="Arial"/>
              </a:rPr>
              <a:t>How do you feel about teaching this topic? </a:t>
            </a:r>
            <a:endParaRPr sz="2400" b="1" i="0" u="none" strike="noStrike" cap="none" dirty="0">
              <a:solidFill>
                <a:schemeClr val="tx1"/>
              </a:solidFill>
              <a:latin typeface="Arial"/>
              <a:ea typeface="Arial"/>
              <a:cs typeface="Arial"/>
              <a:sym typeface="Arial"/>
            </a:endParaRPr>
          </a:p>
        </p:txBody>
      </p:sp>
      <p:sp>
        <p:nvSpPr>
          <p:cNvPr id="552" name="Google Shape;552;p81"/>
          <p:cNvSpPr txBox="1"/>
          <p:nvPr/>
        </p:nvSpPr>
        <p:spPr>
          <a:xfrm>
            <a:off x="748800" y="2092807"/>
            <a:ext cx="1440300" cy="1290600"/>
          </a:xfrm>
          <a:prstGeom prst="rect">
            <a:avLst/>
          </a:prstGeom>
          <a:noFill/>
          <a:ln w="19050" cap="flat" cmpd="sng">
            <a:solidFill>
              <a:srgbClr val="000000"/>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1800"/>
              <a:buFont typeface="Arial"/>
              <a:buNone/>
            </a:pPr>
            <a:r>
              <a:rPr lang="en-GB" sz="1800" b="1" i="0" u="none" strike="noStrike" cap="none" dirty="0">
                <a:solidFill>
                  <a:srgbClr val="000000"/>
                </a:solidFill>
                <a:latin typeface="Arial"/>
                <a:ea typeface="Arial"/>
                <a:cs typeface="Arial"/>
                <a:sym typeface="Arial"/>
              </a:rPr>
              <a:t>Not confident at all</a:t>
            </a:r>
            <a:endParaRPr sz="1800" b="1" i="0" u="none" strike="noStrike" cap="none" dirty="0">
              <a:solidFill>
                <a:srgbClr val="000000"/>
              </a:solidFill>
              <a:latin typeface="Arial"/>
              <a:ea typeface="Arial"/>
              <a:cs typeface="Arial"/>
              <a:sym typeface="Arial"/>
            </a:endParaRPr>
          </a:p>
        </p:txBody>
      </p:sp>
      <p:sp>
        <p:nvSpPr>
          <p:cNvPr id="553" name="Google Shape;553;p81"/>
          <p:cNvSpPr txBox="1"/>
          <p:nvPr/>
        </p:nvSpPr>
        <p:spPr>
          <a:xfrm>
            <a:off x="6641850" y="2092807"/>
            <a:ext cx="1440300" cy="1290600"/>
          </a:xfrm>
          <a:prstGeom prst="rect">
            <a:avLst/>
          </a:prstGeom>
          <a:noFill/>
          <a:ln w="19050" cap="flat" cmpd="sng">
            <a:solidFill>
              <a:srgbClr val="000000"/>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1800"/>
              <a:buFont typeface="Arial"/>
              <a:buNone/>
            </a:pPr>
            <a:r>
              <a:rPr lang="en-GB" sz="1800" b="1" i="0" u="none" strike="noStrike" cap="none" dirty="0">
                <a:solidFill>
                  <a:srgbClr val="000000"/>
                </a:solidFill>
                <a:latin typeface="Arial"/>
                <a:ea typeface="Arial"/>
                <a:cs typeface="Arial"/>
                <a:sym typeface="Arial"/>
              </a:rPr>
              <a:t>Very confident</a:t>
            </a:r>
            <a:endParaRPr sz="1800" b="1" i="0" u="none" strike="noStrike" cap="none" dirty="0">
              <a:solidFill>
                <a:srgbClr val="000000"/>
              </a:solidFill>
              <a:latin typeface="Arial"/>
              <a:ea typeface="Arial"/>
              <a:cs typeface="Arial"/>
              <a:sym typeface="Arial"/>
            </a:endParaRPr>
          </a:p>
        </p:txBody>
      </p:sp>
      <p:graphicFrame>
        <p:nvGraphicFramePr>
          <p:cNvPr id="554" name="Google Shape;554;p81">
            <a:extLst>
              <a:ext uri="{C183D7F6-B498-43B3-948B-1728B52AA6E4}">
                <adec:decorative xmlns:adec="http://schemas.microsoft.com/office/drawing/2017/decorative" val="1"/>
              </a:ext>
            </a:extLst>
          </p:cNvPr>
          <p:cNvGraphicFramePr/>
          <p:nvPr>
            <p:extLst>
              <p:ext uri="{D42A27DB-BD31-4B8C-83A1-F6EECF244321}">
                <p14:modId xmlns:p14="http://schemas.microsoft.com/office/powerpoint/2010/main" val="750217195"/>
              </p:ext>
            </p:extLst>
          </p:nvPr>
        </p:nvGraphicFramePr>
        <p:xfrm>
          <a:off x="850650" y="3474650"/>
          <a:ext cx="7239000" cy="396210"/>
        </p:xfrm>
        <a:graphic>
          <a:graphicData uri="http://schemas.openxmlformats.org/drawingml/2006/table">
            <a:tbl>
              <a:tblPr firstRow="1">
                <a:noFill/>
                <a:tableStyleId>{3F6634B5-F286-4732-AACD-D8B1C0F785E0}</a:tableStyleId>
              </a:tblPr>
              <a:tblGrid>
                <a:gridCol w="723900">
                  <a:extLst>
                    <a:ext uri="{9D8B030D-6E8A-4147-A177-3AD203B41FA5}">
                      <a16:colId xmlns:a16="http://schemas.microsoft.com/office/drawing/2014/main" val="20000"/>
                    </a:ext>
                  </a:extLst>
                </a:gridCol>
                <a:gridCol w="723900">
                  <a:extLst>
                    <a:ext uri="{9D8B030D-6E8A-4147-A177-3AD203B41FA5}">
                      <a16:colId xmlns:a16="http://schemas.microsoft.com/office/drawing/2014/main" val="20001"/>
                    </a:ext>
                  </a:extLst>
                </a:gridCol>
                <a:gridCol w="723900">
                  <a:extLst>
                    <a:ext uri="{9D8B030D-6E8A-4147-A177-3AD203B41FA5}">
                      <a16:colId xmlns:a16="http://schemas.microsoft.com/office/drawing/2014/main" val="20002"/>
                    </a:ext>
                  </a:extLst>
                </a:gridCol>
                <a:gridCol w="723900">
                  <a:extLst>
                    <a:ext uri="{9D8B030D-6E8A-4147-A177-3AD203B41FA5}">
                      <a16:colId xmlns:a16="http://schemas.microsoft.com/office/drawing/2014/main" val="20003"/>
                    </a:ext>
                  </a:extLst>
                </a:gridCol>
                <a:gridCol w="723900">
                  <a:extLst>
                    <a:ext uri="{9D8B030D-6E8A-4147-A177-3AD203B41FA5}">
                      <a16:colId xmlns:a16="http://schemas.microsoft.com/office/drawing/2014/main" val="20004"/>
                    </a:ext>
                  </a:extLst>
                </a:gridCol>
                <a:gridCol w="723900">
                  <a:extLst>
                    <a:ext uri="{9D8B030D-6E8A-4147-A177-3AD203B41FA5}">
                      <a16:colId xmlns:a16="http://schemas.microsoft.com/office/drawing/2014/main" val="20005"/>
                    </a:ext>
                  </a:extLst>
                </a:gridCol>
                <a:gridCol w="723900">
                  <a:extLst>
                    <a:ext uri="{9D8B030D-6E8A-4147-A177-3AD203B41FA5}">
                      <a16:colId xmlns:a16="http://schemas.microsoft.com/office/drawing/2014/main" val="20006"/>
                    </a:ext>
                  </a:extLst>
                </a:gridCol>
                <a:gridCol w="723900">
                  <a:extLst>
                    <a:ext uri="{9D8B030D-6E8A-4147-A177-3AD203B41FA5}">
                      <a16:colId xmlns:a16="http://schemas.microsoft.com/office/drawing/2014/main" val="20007"/>
                    </a:ext>
                  </a:extLst>
                </a:gridCol>
                <a:gridCol w="723900">
                  <a:extLst>
                    <a:ext uri="{9D8B030D-6E8A-4147-A177-3AD203B41FA5}">
                      <a16:colId xmlns:a16="http://schemas.microsoft.com/office/drawing/2014/main" val="20008"/>
                    </a:ext>
                  </a:extLst>
                </a:gridCol>
                <a:gridCol w="723900">
                  <a:extLst>
                    <a:ext uri="{9D8B030D-6E8A-4147-A177-3AD203B41FA5}">
                      <a16:colId xmlns:a16="http://schemas.microsoft.com/office/drawing/2014/main" val="20009"/>
                    </a:ext>
                  </a:extLst>
                </a:gridCol>
              </a:tblGrid>
              <a:tr h="381000">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1</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2</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3</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4</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5</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6</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7</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8</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9</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10</a:t>
                      </a:r>
                      <a:endParaRPr sz="1400" u="none" strike="noStrike" cap="none" dirty="0"/>
                    </a:p>
                  </a:txBody>
                  <a:tcPr marL="91425" marR="91425" marT="91425" marB="91425"/>
                </a:tc>
                <a:extLst>
                  <a:ext uri="{0D108BD9-81ED-4DB2-BD59-A6C34878D82A}">
                    <a16:rowId xmlns:a16="http://schemas.microsoft.com/office/drawing/2014/main" val="10000"/>
                  </a:ext>
                </a:extLst>
              </a:tr>
            </a:tbl>
          </a:graphicData>
        </a:graphic>
      </p:graphicFrame>
      <p:cxnSp>
        <p:nvCxnSpPr>
          <p:cNvPr id="551" name="Google Shape;551;p81">
            <a:extLst>
              <a:ext uri="{C183D7F6-B498-43B3-948B-1728B52AA6E4}">
                <adec:decorative xmlns:adec="http://schemas.microsoft.com/office/drawing/2017/decorative" val="1"/>
              </a:ext>
            </a:extLst>
          </p:cNvPr>
          <p:cNvCxnSpPr/>
          <p:nvPr/>
        </p:nvCxnSpPr>
        <p:spPr>
          <a:xfrm rot="10800000" flipH="1">
            <a:off x="748800" y="3958300"/>
            <a:ext cx="7442700" cy="14700"/>
          </a:xfrm>
          <a:prstGeom prst="straightConnector1">
            <a:avLst/>
          </a:prstGeom>
          <a:noFill/>
          <a:ln w="38100" cap="flat" cmpd="sng">
            <a:solidFill>
              <a:srgbClr val="595959"/>
            </a:solidFill>
            <a:prstDash val="solid"/>
            <a:round/>
            <a:headEnd type="none" w="sm" len="sm"/>
            <a:tailEnd type="none" w="sm" len="sm"/>
          </a:ln>
        </p:spPr>
      </p:cxnSp>
      <p:sp>
        <p:nvSpPr>
          <p:cNvPr id="549" name="Google Shape;549;p81"/>
          <p:cNvSpPr txBox="1">
            <a:spLocks noGrp="1"/>
          </p:cNvSpPr>
          <p:nvPr>
            <p:ph type="sldNum" idx="12"/>
          </p:nvPr>
        </p:nvSpPr>
        <p:spPr>
          <a:xfrm>
            <a:off x="4247400" y="4810975"/>
            <a:ext cx="4155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54</a:t>
            </a:fld>
            <a:endParaRPr dirty="0"/>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559"/>
        <p:cNvGrpSpPr/>
        <p:nvPr/>
      </p:nvGrpSpPr>
      <p:grpSpPr>
        <a:xfrm>
          <a:off x="0" y="0"/>
          <a:ext cx="0" cy="0"/>
          <a:chOff x="0" y="0"/>
          <a:chExt cx="0" cy="0"/>
        </a:xfrm>
      </p:grpSpPr>
      <p:sp>
        <p:nvSpPr>
          <p:cNvPr id="560" name="Google Shape;560;p82"/>
          <p:cNvSpPr txBox="1">
            <a:spLocks noGrp="1"/>
          </p:cNvSpPr>
          <p:nvPr>
            <p:ph type="title"/>
          </p:nvPr>
        </p:nvSpPr>
        <p:spPr>
          <a:xfrm>
            <a:off x="270000" y="216425"/>
            <a:ext cx="85623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solidFill>
                  <a:schemeClr val="accent1"/>
                </a:solidFill>
              </a:rPr>
              <a:t>Rate your confidence (after training) </a:t>
            </a:r>
            <a:endParaRPr dirty="0">
              <a:solidFill>
                <a:schemeClr val="accent1"/>
              </a:solidFill>
            </a:endParaRPr>
          </a:p>
        </p:txBody>
      </p:sp>
      <p:sp>
        <p:nvSpPr>
          <p:cNvPr id="562" name="Google Shape;562;p82"/>
          <p:cNvSpPr txBox="1"/>
          <p:nvPr/>
        </p:nvSpPr>
        <p:spPr>
          <a:xfrm>
            <a:off x="269999" y="1067938"/>
            <a:ext cx="8704183" cy="3501300"/>
          </a:xfrm>
          <a:prstGeom prst="rect">
            <a:avLst/>
          </a:prstGeom>
          <a:no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1"/>
              </a:buClr>
              <a:buSzPts val="1800"/>
              <a:buFont typeface="Arial"/>
              <a:buNone/>
            </a:pPr>
            <a:r>
              <a:rPr lang="en-GB" sz="2400" b="1" i="0" u="none" strike="noStrike" cap="none" dirty="0">
                <a:solidFill>
                  <a:schemeClr val="tx1"/>
                </a:solidFill>
                <a:latin typeface="Arial"/>
                <a:ea typeface="Arial"/>
                <a:cs typeface="Arial"/>
                <a:sym typeface="Arial"/>
              </a:rPr>
              <a:t>How do you feel now? What support/information could help? </a:t>
            </a:r>
            <a:endParaRPr sz="2400" b="1" i="0" u="none" strike="noStrike" cap="none" dirty="0">
              <a:solidFill>
                <a:schemeClr val="tx1"/>
              </a:solidFill>
              <a:latin typeface="Arial"/>
              <a:ea typeface="Arial"/>
              <a:cs typeface="Arial"/>
              <a:sym typeface="Arial"/>
            </a:endParaRPr>
          </a:p>
          <a:p>
            <a:pPr marL="0" marR="0" lvl="0" indent="0" algn="l" rtl="0">
              <a:lnSpc>
                <a:spcPct val="115000"/>
              </a:lnSpc>
              <a:spcBef>
                <a:spcPts val="1600"/>
              </a:spcBef>
              <a:spcAft>
                <a:spcPts val="1600"/>
              </a:spcAft>
              <a:buClr>
                <a:srgbClr val="000000"/>
              </a:buClr>
              <a:buSzPts val="2400"/>
              <a:buFont typeface="Arial"/>
              <a:buNone/>
            </a:pPr>
            <a:endParaRPr sz="2400" b="0" i="0" u="none" strike="noStrike" cap="none" dirty="0">
              <a:solidFill>
                <a:srgbClr val="434343"/>
              </a:solidFill>
              <a:latin typeface="Arial"/>
              <a:ea typeface="Arial"/>
              <a:cs typeface="Arial"/>
              <a:sym typeface="Arial"/>
            </a:endParaRPr>
          </a:p>
        </p:txBody>
      </p:sp>
      <p:sp>
        <p:nvSpPr>
          <p:cNvPr id="564" name="Google Shape;564;p82"/>
          <p:cNvSpPr txBox="1"/>
          <p:nvPr/>
        </p:nvSpPr>
        <p:spPr>
          <a:xfrm>
            <a:off x="748800" y="2092807"/>
            <a:ext cx="1440300" cy="1290600"/>
          </a:xfrm>
          <a:prstGeom prst="rect">
            <a:avLst/>
          </a:prstGeom>
          <a:noFill/>
          <a:ln w="19050" cap="flat" cmpd="sng">
            <a:solidFill>
              <a:srgbClr val="000000"/>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1800"/>
              <a:buFont typeface="Arial"/>
              <a:buNone/>
            </a:pPr>
            <a:r>
              <a:rPr lang="en-GB" sz="1800" b="1" i="0" u="none" strike="noStrike" cap="none" dirty="0">
                <a:solidFill>
                  <a:srgbClr val="000000"/>
                </a:solidFill>
                <a:latin typeface="Arial"/>
                <a:ea typeface="Arial"/>
                <a:cs typeface="Arial"/>
                <a:sym typeface="Arial"/>
              </a:rPr>
              <a:t>Not confident at all</a:t>
            </a:r>
            <a:endParaRPr sz="1800" b="1" i="0" u="none" strike="noStrike" cap="none" dirty="0">
              <a:solidFill>
                <a:srgbClr val="000000"/>
              </a:solidFill>
              <a:latin typeface="Arial"/>
              <a:ea typeface="Arial"/>
              <a:cs typeface="Arial"/>
              <a:sym typeface="Arial"/>
            </a:endParaRPr>
          </a:p>
        </p:txBody>
      </p:sp>
      <p:sp>
        <p:nvSpPr>
          <p:cNvPr id="565" name="Google Shape;565;p82"/>
          <p:cNvSpPr txBox="1"/>
          <p:nvPr/>
        </p:nvSpPr>
        <p:spPr>
          <a:xfrm>
            <a:off x="6641850" y="2092807"/>
            <a:ext cx="1440300" cy="1290600"/>
          </a:xfrm>
          <a:prstGeom prst="rect">
            <a:avLst/>
          </a:prstGeom>
          <a:noFill/>
          <a:ln w="19050" cap="flat" cmpd="sng">
            <a:solidFill>
              <a:srgbClr val="000000"/>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1800"/>
              <a:buFont typeface="Arial"/>
              <a:buNone/>
            </a:pPr>
            <a:r>
              <a:rPr lang="en-GB" sz="1800" b="1" i="0" u="none" strike="noStrike" cap="none" dirty="0">
                <a:solidFill>
                  <a:srgbClr val="000000"/>
                </a:solidFill>
                <a:latin typeface="Arial"/>
                <a:ea typeface="Arial"/>
                <a:cs typeface="Arial"/>
                <a:sym typeface="Arial"/>
              </a:rPr>
              <a:t>Very confident</a:t>
            </a:r>
            <a:endParaRPr sz="1800" b="1" i="0" u="none" strike="noStrike" cap="none" dirty="0">
              <a:solidFill>
                <a:srgbClr val="000000"/>
              </a:solidFill>
              <a:latin typeface="Arial"/>
              <a:ea typeface="Arial"/>
              <a:cs typeface="Arial"/>
              <a:sym typeface="Arial"/>
            </a:endParaRPr>
          </a:p>
        </p:txBody>
      </p:sp>
      <p:cxnSp>
        <p:nvCxnSpPr>
          <p:cNvPr id="563" name="Google Shape;563;p82">
            <a:extLst>
              <a:ext uri="{C183D7F6-B498-43B3-948B-1728B52AA6E4}">
                <adec:decorative xmlns:adec="http://schemas.microsoft.com/office/drawing/2017/decorative" val="1"/>
              </a:ext>
            </a:extLst>
          </p:cNvPr>
          <p:cNvCxnSpPr/>
          <p:nvPr/>
        </p:nvCxnSpPr>
        <p:spPr>
          <a:xfrm rot="10800000" flipH="1">
            <a:off x="748800" y="3958300"/>
            <a:ext cx="7442700" cy="14700"/>
          </a:xfrm>
          <a:prstGeom prst="straightConnector1">
            <a:avLst/>
          </a:prstGeom>
          <a:noFill/>
          <a:ln w="38100" cap="flat" cmpd="sng">
            <a:solidFill>
              <a:srgbClr val="595959"/>
            </a:solidFill>
            <a:prstDash val="solid"/>
            <a:round/>
            <a:headEnd type="none" w="sm" len="sm"/>
            <a:tailEnd type="none" w="sm" len="sm"/>
          </a:ln>
        </p:spPr>
      </p:cxnSp>
      <p:graphicFrame>
        <p:nvGraphicFramePr>
          <p:cNvPr id="566" name="Google Shape;566;p82">
            <a:extLst>
              <a:ext uri="{C183D7F6-B498-43B3-948B-1728B52AA6E4}">
                <adec:decorative xmlns:adec="http://schemas.microsoft.com/office/drawing/2017/decorative" val="1"/>
              </a:ext>
            </a:extLst>
          </p:cNvPr>
          <p:cNvGraphicFramePr/>
          <p:nvPr>
            <p:extLst>
              <p:ext uri="{D42A27DB-BD31-4B8C-83A1-F6EECF244321}">
                <p14:modId xmlns:p14="http://schemas.microsoft.com/office/powerpoint/2010/main" val="1582230274"/>
              </p:ext>
            </p:extLst>
          </p:nvPr>
        </p:nvGraphicFramePr>
        <p:xfrm>
          <a:off x="850650" y="3474650"/>
          <a:ext cx="7239000" cy="396210"/>
        </p:xfrm>
        <a:graphic>
          <a:graphicData uri="http://schemas.openxmlformats.org/drawingml/2006/table">
            <a:tbl>
              <a:tblPr firstRow="1">
                <a:noFill/>
                <a:tableStyleId>{3F6634B5-F286-4732-AACD-D8B1C0F785E0}</a:tableStyleId>
              </a:tblPr>
              <a:tblGrid>
                <a:gridCol w="723900">
                  <a:extLst>
                    <a:ext uri="{9D8B030D-6E8A-4147-A177-3AD203B41FA5}">
                      <a16:colId xmlns:a16="http://schemas.microsoft.com/office/drawing/2014/main" val="20000"/>
                    </a:ext>
                  </a:extLst>
                </a:gridCol>
                <a:gridCol w="723900">
                  <a:extLst>
                    <a:ext uri="{9D8B030D-6E8A-4147-A177-3AD203B41FA5}">
                      <a16:colId xmlns:a16="http://schemas.microsoft.com/office/drawing/2014/main" val="20001"/>
                    </a:ext>
                  </a:extLst>
                </a:gridCol>
                <a:gridCol w="723900">
                  <a:extLst>
                    <a:ext uri="{9D8B030D-6E8A-4147-A177-3AD203B41FA5}">
                      <a16:colId xmlns:a16="http://schemas.microsoft.com/office/drawing/2014/main" val="20002"/>
                    </a:ext>
                  </a:extLst>
                </a:gridCol>
                <a:gridCol w="723900">
                  <a:extLst>
                    <a:ext uri="{9D8B030D-6E8A-4147-A177-3AD203B41FA5}">
                      <a16:colId xmlns:a16="http://schemas.microsoft.com/office/drawing/2014/main" val="20003"/>
                    </a:ext>
                  </a:extLst>
                </a:gridCol>
                <a:gridCol w="723900">
                  <a:extLst>
                    <a:ext uri="{9D8B030D-6E8A-4147-A177-3AD203B41FA5}">
                      <a16:colId xmlns:a16="http://schemas.microsoft.com/office/drawing/2014/main" val="20004"/>
                    </a:ext>
                  </a:extLst>
                </a:gridCol>
                <a:gridCol w="723900">
                  <a:extLst>
                    <a:ext uri="{9D8B030D-6E8A-4147-A177-3AD203B41FA5}">
                      <a16:colId xmlns:a16="http://schemas.microsoft.com/office/drawing/2014/main" val="20005"/>
                    </a:ext>
                  </a:extLst>
                </a:gridCol>
                <a:gridCol w="723900">
                  <a:extLst>
                    <a:ext uri="{9D8B030D-6E8A-4147-A177-3AD203B41FA5}">
                      <a16:colId xmlns:a16="http://schemas.microsoft.com/office/drawing/2014/main" val="20006"/>
                    </a:ext>
                  </a:extLst>
                </a:gridCol>
                <a:gridCol w="723900">
                  <a:extLst>
                    <a:ext uri="{9D8B030D-6E8A-4147-A177-3AD203B41FA5}">
                      <a16:colId xmlns:a16="http://schemas.microsoft.com/office/drawing/2014/main" val="20007"/>
                    </a:ext>
                  </a:extLst>
                </a:gridCol>
                <a:gridCol w="723900">
                  <a:extLst>
                    <a:ext uri="{9D8B030D-6E8A-4147-A177-3AD203B41FA5}">
                      <a16:colId xmlns:a16="http://schemas.microsoft.com/office/drawing/2014/main" val="20008"/>
                    </a:ext>
                  </a:extLst>
                </a:gridCol>
                <a:gridCol w="723900">
                  <a:extLst>
                    <a:ext uri="{9D8B030D-6E8A-4147-A177-3AD203B41FA5}">
                      <a16:colId xmlns:a16="http://schemas.microsoft.com/office/drawing/2014/main" val="20009"/>
                    </a:ext>
                  </a:extLst>
                </a:gridCol>
              </a:tblGrid>
              <a:tr h="381000">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1</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2</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3</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4</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5</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6</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7</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8</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9</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10</a:t>
                      </a:r>
                      <a:endParaRPr sz="1400" u="none" strike="noStrike" cap="none" dirty="0"/>
                    </a:p>
                  </a:txBody>
                  <a:tcPr marL="91425" marR="91425" marT="91425" marB="91425"/>
                </a:tc>
                <a:extLst>
                  <a:ext uri="{0D108BD9-81ED-4DB2-BD59-A6C34878D82A}">
                    <a16:rowId xmlns:a16="http://schemas.microsoft.com/office/drawing/2014/main" val="10000"/>
                  </a:ext>
                </a:extLst>
              </a:tr>
            </a:tbl>
          </a:graphicData>
        </a:graphic>
      </p:graphicFrame>
      <p:sp>
        <p:nvSpPr>
          <p:cNvPr id="561" name="Google Shape;561;p82"/>
          <p:cNvSpPr txBox="1">
            <a:spLocks noGrp="1"/>
          </p:cNvSpPr>
          <p:nvPr>
            <p:ph type="sldNum" idx="12"/>
          </p:nvPr>
        </p:nvSpPr>
        <p:spPr>
          <a:xfrm>
            <a:off x="4302400" y="4810975"/>
            <a:ext cx="3606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55</a:t>
            </a:fld>
            <a:endParaRPr dirty="0"/>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570"/>
        <p:cNvGrpSpPr/>
        <p:nvPr/>
      </p:nvGrpSpPr>
      <p:grpSpPr>
        <a:xfrm>
          <a:off x="0" y="0"/>
          <a:ext cx="0" cy="0"/>
          <a:chOff x="0" y="0"/>
          <a:chExt cx="0" cy="0"/>
        </a:xfrm>
      </p:grpSpPr>
      <p:sp>
        <p:nvSpPr>
          <p:cNvPr id="571" name="Google Shape;571;p83"/>
          <p:cNvSpPr txBox="1">
            <a:spLocks noGrp="1"/>
          </p:cNvSpPr>
          <p:nvPr>
            <p:ph type="title"/>
          </p:nvPr>
        </p:nvSpPr>
        <p:spPr>
          <a:xfrm>
            <a:off x="311700" y="2150850"/>
            <a:ext cx="8520600" cy="841800"/>
          </a:xfrm>
          <a:prstGeom prst="rect">
            <a:avLst/>
          </a:prstGeom>
          <a:noFill/>
          <a:ln>
            <a:noFill/>
          </a:ln>
        </p:spPr>
        <p:txBody>
          <a:bodyPr spcFirstLastPara="1" wrap="square" lIns="91425" tIns="91425" rIns="91425" bIns="91425" anchor="ctr" anchorCtr="0">
            <a:noAutofit/>
          </a:bodyPr>
          <a:lstStyle/>
          <a:p>
            <a:pPr marL="0" lvl="0" indent="0" algn="ctr" rtl="0">
              <a:lnSpc>
                <a:spcPct val="100000"/>
              </a:lnSpc>
              <a:spcBef>
                <a:spcPts val="0"/>
              </a:spcBef>
              <a:spcAft>
                <a:spcPts val="0"/>
              </a:spcAft>
              <a:buSzPts val="3600"/>
              <a:buNone/>
            </a:pPr>
            <a:r>
              <a:rPr lang="en-GB" dirty="0">
                <a:solidFill>
                  <a:srgbClr val="073763"/>
                </a:solidFill>
              </a:rPr>
              <a:t>Training activity: </a:t>
            </a:r>
            <a:endParaRPr dirty="0">
              <a:solidFill>
                <a:srgbClr val="073763"/>
              </a:solidFill>
            </a:endParaRPr>
          </a:p>
          <a:p>
            <a:pPr marL="0" lvl="0" indent="0" algn="ctr" rtl="0">
              <a:lnSpc>
                <a:spcPct val="100000"/>
              </a:lnSpc>
              <a:spcBef>
                <a:spcPts val="0"/>
              </a:spcBef>
              <a:spcAft>
                <a:spcPts val="0"/>
              </a:spcAft>
              <a:buSzPts val="3600"/>
              <a:buNone/>
            </a:pPr>
            <a:r>
              <a:rPr lang="en-GB" dirty="0">
                <a:solidFill>
                  <a:srgbClr val="073763"/>
                </a:solidFill>
              </a:rPr>
              <a:t>Dealing with difficult questions</a:t>
            </a:r>
            <a:endParaRPr dirty="0">
              <a:solidFill>
                <a:srgbClr val="073763"/>
              </a:solidFill>
            </a:endParaRPr>
          </a:p>
        </p:txBody>
      </p:sp>
      <p:sp>
        <p:nvSpPr>
          <p:cNvPr id="572" name="Google Shape;572;p83"/>
          <p:cNvSpPr txBox="1">
            <a:spLocks noGrp="1"/>
          </p:cNvSpPr>
          <p:nvPr>
            <p:ph type="sldNum" idx="12"/>
          </p:nvPr>
        </p:nvSpPr>
        <p:spPr>
          <a:xfrm>
            <a:off x="4297650" y="4749900"/>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56</a:t>
            </a:fld>
            <a:endParaRPr dirty="0"/>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576"/>
        <p:cNvGrpSpPr/>
        <p:nvPr/>
      </p:nvGrpSpPr>
      <p:grpSpPr>
        <a:xfrm>
          <a:off x="0" y="0"/>
          <a:ext cx="0" cy="0"/>
          <a:chOff x="0" y="0"/>
          <a:chExt cx="0" cy="0"/>
        </a:xfrm>
      </p:grpSpPr>
      <p:sp>
        <p:nvSpPr>
          <p:cNvPr id="577" name="Google Shape;577;p84"/>
          <p:cNvSpPr txBox="1">
            <a:spLocks noGrp="1"/>
          </p:cNvSpPr>
          <p:nvPr>
            <p:ph type="title"/>
          </p:nvPr>
        </p:nvSpPr>
        <p:spPr>
          <a:xfrm>
            <a:off x="270000" y="216425"/>
            <a:ext cx="77577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solidFill>
                  <a:schemeClr val="accent1"/>
                </a:solidFill>
              </a:rPr>
              <a:t>Dealing with difficult questions (trainer notes)</a:t>
            </a:r>
            <a:endParaRPr dirty="0">
              <a:solidFill>
                <a:schemeClr val="accent1"/>
              </a:solidFill>
            </a:endParaRPr>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p:txBody>
      </p:sp>
      <p:sp>
        <p:nvSpPr>
          <p:cNvPr id="578" name="Google Shape;578;p84"/>
          <p:cNvSpPr txBox="1">
            <a:spLocks noGrp="1"/>
          </p:cNvSpPr>
          <p:nvPr>
            <p:ph type="body" idx="1"/>
          </p:nvPr>
        </p:nvSpPr>
        <p:spPr>
          <a:xfrm>
            <a:off x="270000" y="914400"/>
            <a:ext cx="7189800" cy="37713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400"/>
              <a:buNone/>
            </a:pPr>
            <a:r>
              <a:rPr lang="en-GB" sz="1800" dirty="0">
                <a:solidFill>
                  <a:schemeClr val="tx1"/>
                </a:solidFill>
              </a:rPr>
              <a:t>Use the following slides in your training to help teachers:</a:t>
            </a:r>
            <a:endParaRPr sz="1800" dirty="0">
              <a:solidFill>
                <a:schemeClr val="tx1"/>
              </a:solidFill>
            </a:endParaRPr>
          </a:p>
          <a:p>
            <a:pPr marL="457200" lvl="0" indent="-342900" algn="l" rtl="0">
              <a:lnSpc>
                <a:spcPct val="115000"/>
              </a:lnSpc>
              <a:spcBef>
                <a:spcPts val="1600"/>
              </a:spcBef>
              <a:spcAft>
                <a:spcPts val="0"/>
              </a:spcAft>
              <a:buSzPts val="1800"/>
              <a:buChar char="●"/>
            </a:pPr>
            <a:r>
              <a:rPr lang="en-GB" sz="1800" b="1" dirty="0">
                <a:solidFill>
                  <a:schemeClr val="tx1"/>
                </a:solidFill>
              </a:rPr>
              <a:t>share concerns</a:t>
            </a:r>
            <a:r>
              <a:rPr lang="en-GB" sz="1800" dirty="0">
                <a:solidFill>
                  <a:schemeClr val="tx1"/>
                </a:solidFill>
              </a:rPr>
              <a:t> about questions they could be asked by pupils</a:t>
            </a:r>
            <a:endParaRPr sz="1800" dirty="0">
              <a:solidFill>
                <a:schemeClr val="tx1"/>
              </a:solidFill>
            </a:endParaRPr>
          </a:p>
          <a:p>
            <a:pPr marL="457200" lvl="0" indent="-342900" algn="l" rtl="0">
              <a:lnSpc>
                <a:spcPct val="115000"/>
              </a:lnSpc>
              <a:spcBef>
                <a:spcPts val="0"/>
              </a:spcBef>
              <a:spcAft>
                <a:spcPts val="0"/>
              </a:spcAft>
              <a:buSzPts val="1800"/>
              <a:buChar char="●"/>
            </a:pPr>
            <a:r>
              <a:rPr lang="en-GB" sz="1800" b="1" dirty="0">
                <a:solidFill>
                  <a:schemeClr val="tx1"/>
                </a:solidFill>
              </a:rPr>
              <a:t>strategise</a:t>
            </a:r>
            <a:r>
              <a:rPr lang="en-GB" sz="1800" dirty="0">
                <a:solidFill>
                  <a:schemeClr val="tx1"/>
                </a:solidFill>
              </a:rPr>
              <a:t> ways to avoid and answer such questions</a:t>
            </a:r>
            <a:endParaRPr sz="1800" dirty="0">
              <a:solidFill>
                <a:schemeClr val="tx1"/>
              </a:solidFill>
            </a:endParaRPr>
          </a:p>
          <a:p>
            <a:pPr marL="0" lvl="0" indent="0" algn="l" rtl="0">
              <a:lnSpc>
                <a:spcPct val="115000"/>
              </a:lnSpc>
              <a:spcBef>
                <a:spcPts val="1600"/>
              </a:spcBef>
              <a:spcAft>
                <a:spcPts val="0"/>
              </a:spcAft>
              <a:buSzPts val="1400"/>
              <a:buNone/>
            </a:pPr>
            <a:endParaRPr sz="1800" dirty="0"/>
          </a:p>
          <a:p>
            <a:pPr marL="0" lvl="0" indent="0" algn="l" rtl="0">
              <a:lnSpc>
                <a:spcPct val="115000"/>
              </a:lnSpc>
              <a:spcBef>
                <a:spcPts val="1600"/>
              </a:spcBef>
              <a:spcAft>
                <a:spcPts val="0"/>
              </a:spcAft>
              <a:buSzPts val="1400"/>
              <a:buNone/>
            </a:pPr>
            <a:endParaRPr sz="1800" dirty="0"/>
          </a:p>
          <a:p>
            <a:pPr marL="0" lvl="0" indent="0" algn="l" rtl="0">
              <a:lnSpc>
                <a:spcPct val="115000"/>
              </a:lnSpc>
              <a:spcBef>
                <a:spcPts val="1600"/>
              </a:spcBef>
              <a:spcAft>
                <a:spcPts val="0"/>
              </a:spcAft>
              <a:buSzPts val="1400"/>
              <a:buNone/>
            </a:pPr>
            <a:endParaRPr sz="1800" dirty="0"/>
          </a:p>
          <a:p>
            <a:pPr marL="0" lvl="0" indent="0" algn="l" rtl="0">
              <a:lnSpc>
                <a:spcPct val="115000"/>
              </a:lnSpc>
              <a:spcBef>
                <a:spcPts val="1600"/>
              </a:spcBef>
              <a:spcAft>
                <a:spcPts val="0"/>
              </a:spcAft>
              <a:buSzPts val="1400"/>
              <a:buNone/>
            </a:pPr>
            <a:r>
              <a:rPr lang="en-GB" sz="1800" dirty="0"/>
              <a:t> </a:t>
            </a:r>
            <a:endParaRPr sz="1800" dirty="0"/>
          </a:p>
          <a:p>
            <a:pPr marL="0" lvl="0" indent="0" algn="l" rtl="0">
              <a:lnSpc>
                <a:spcPct val="115000"/>
              </a:lnSpc>
              <a:spcBef>
                <a:spcPts val="1600"/>
              </a:spcBef>
              <a:spcAft>
                <a:spcPts val="0"/>
              </a:spcAft>
              <a:buSzPts val="1400"/>
              <a:buNone/>
            </a:pPr>
            <a:endParaRPr sz="1800" dirty="0"/>
          </a:p>
          <a:p>
            <a:pPr marL="0" lvl="0" indent="0" algn="l" rtl="0">
              <a:lnSpc>
                <a:spcPct val="115000"/>
              </a:lnSpc>
              <a:spcBef>
                <a:spcPts val="1600"/>
              </a:spcBef>
              <a:spcAft>
                <a:spcPts val="0"/>
              </a:spcAft>
              <a:buSzPts val="1400"/>
              <a:buNone/>
            </a:pPr>
            <a:endParaRPr sz="1800" dirty="0"/>
          </a:p>
          <a:p>
            <a:pPr marL="0" lvl="0" indent="0" algn="l" rtl="0">
              <a:lnSpc>
                <a:spcPct val="115000"/>
              </a:lnSpc>
              <a:spcBef>
                <a:spcPts val="1600"/>
              </a:spcBef>
              <a:spcAft>
                <a:spcPts val="0"/>
              </a:spcAft>
              <a:buSzPts val="1400"/>
              <a:buNone/>
            </a:pPr>
            <a:endParaRPr sz="1800" dirty="0"/>
          </a:p>
          <a:p>
            <a:pPr marL="0" lvl="0" indent="0" algn="l" rtl="0">
              <a:lnSpc>
                <a:spcPct val="115000"/>
              </a:lnSpc>
              <a:spcBef>
                <a:spcPts val="1600"/>
              </a:spcBef>
              <a:spcAft>
                <a:spcPts val="0"/>
              </a:spcAft>
              <a:buSzPts val="1400"/>
              <a:buNone/>
            </a:pPr>
            <a:endParaRPr sz="1800" dirty="0"/>
          </a:p>
          <a:p>
            <a:pPr marL="0" lvl="0" indent="0" algn="l" rtl="0">
              <a:lnSpc>
                <a:spcPct val="115000"/>
              </a:lnSpc>
              <a:spcBef>
                <a:spcPts val="1600"/>
              </a:spcBef>
              <a:spcAft>
                <a:spcPts val="1600"/>
              </a:spcAft>
              <a:buSzPts val="1400"/>
              <a:buNone/>
            </a:pPr>
            <a:endParaRPr sz="1800" dirty="0"/>
          </a:p>
        </p:txBody>
      </p:sp>
      <p:sp>
        <p:nvSpPr>
          <p:cNvPr id="579" name="Google Shape;579;p84"/>
          <p:cNvSpPr txBox="1">
            <a:spLocks noGrp="1"/>
          </p:cNvSpPr>
          <p:nvPr>
            <p:ph type="sldNum" idx="12"/>
          </p:nvPr>
        </p:nvSpPr>
        <p:spPr>
          <a:xfrm>
            <a:off x="4306525" y="4810975"/>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57</a:t>
            </a:fld>
            <a:endParaRPr dirty="0"/>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583"/>
        <p:cNvGrpSpPr/>
        <p:nvPr/>
      </p:nvGrpSpPr>
      <p:grpSpPr>
        <a:xfrm>
          <a:off x="0" y="0"/>
          <a:ext cx="0" cy="0"/>
          <a:chOff x="0" y="0"/>
          <a:chExt cx="0" cy="0"/>
        </a:xfrm>
      </p:grpSpPr>
      <p:sp>
        <p:nvSpPr>
          <p:cNvPr id="589" name="Google Shape;589;p85"/>
          <p:cNvSpPr txBox="1">
            <a:spLocks noGrp="1"/>
          </p:cNvSpPr>
          <p:nvPr>
            <p:ph type="title"/>
          </p:nvPr>
        </p:nvSpPr>
        <p:spPr>
          <a:xfrm>
            <a:off x="270000" y="216425"/>
            <a:ext cx="77577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Dealing with difficult questions activity (1)</a:t>
            </a:r>
            <a:endParaRPr dirty="0"/>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p:txBody>
      </p:sp>
      <p:sp>
        <p:nvSpPr>
          <p:cNvPr id="588" name="Google Shape;588;p85"/>
          <p:cNvSpPr/>
          <p:nvPr/>
        </p:nvSpPr>
        <p:spPr>
          <a:xfrm>
            <a:off x="1461250" y="2234450"/>
            <a:ext cx="6419100" cy="1196400"/>
          </a:xfrm>
          <a:prstGeom prst="roundRect">
            <a:avLst>
              <a:gd name="adj" fmla="val 16667"/>
            </a:avLst>
          </a:prstGeom>
          <a:noFill/>
          <a:ln w="76200" cap="flat" cmpd="sng">
            <a:solidFill>
              <a:srgbClr val="B7B7B7"/>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2400"/>
              <a:buFont typeface="Arial"/>
              <a:buNone/>
            </a:pPr>
            <a:r>
              <a:rPr lang="en-GB" sz="2000" b="0" i="0" u="none" strike="noStrike" cap="none" dirty="0">
                <a:solidFill>
                  <a:schemeClr val="accent2"/>
                </a:solidFill>
                <a:latin typeface="Arial"/>
                <a:ea typeface="Arial"/>
                <a:cs typeface="Arial"/>
                <a:sym typeface="Arial"/>
              </a:rPr>
              <a:t>[Prepare ‘difficult’ questions to discuss in training or give </a:t>
            </a:r>
            <a:r>
              <a:rPr lang="en-GB" sz="2000" b="0" i="0" u="none" strike="noStrike" cap="none" dirty="0">
                <a:solidFill>
                  <a:srgbClr val="8A2529"/>
                </a:solidFill>
                <a:latin typeface="Arial"/>
                <a:ea typeface="Arial"/>
                <a:cs typeface="Arial"/>
                <a:sym typeface="Arial"/>
              </a:rPr>
              <a:t>teachers</a:t>
            </a:r>
            <a:r>
              <a:rPr lang="en-GB" sz="2000" b="0" i="0" u="none" strike="noStrike" cap="none" dirty="0">
                <a:solidFill>
                  <a:schemeClr val="accent2"/>
                </a:solidFill>
                <a:latin typeface="Arial"/>
                <a:ea typeface="Arial"/>
                <a:cs typeface="Arial"/>
                <a:sym typeface="Arial"/>
              </a:rPr>
              <a:t> a blank version to fill with their own </a:t>
            </a:r>
            <a:r>
              <a:rPr lang="en-GB" sz="2000" dirty="0">
                <a:solidFill>
                  <a:schemeClr val="accent2"/>
                </a:solidFill>
              </a:rPr>
              <a:t>questions</a:t>
            </a:r>
            <a:r>
              <a:rPr lang="en-GB" sz="2000" b="0" i="0" u="none" strike="noStrike" cap="none" dirty="0">
                <a:solidFill>
                  <a:schemeClr val="accent2"/>
                </a:solidFill>
                <a:latin typeface="Arial"/>
                <a:ea typeface="Arial"/>
                <a:cs typeface="Arial"/>
                <a:sym typeface="Arial"/>
              </a:rPr>
              <a:t>]</a:t>
            </a:r>
            <a:endParaRPr sz="2000" b="0" i="0" u="none" strike="noStrike" cap="none" dirty="0">
              <a:solidFill>
                <a:schemeClr val="accent2"/>
              </a:solidFill>
              <a:latin typeface="Arial"/>
              <a:ea typeface="Arial"/>
              <a:cs typeface="Arial"/>
              <a:sym typeface="Arial"/>
            </a:endParaRPr>
          </a:p>
        </p:txBody>
      </p:sp>
      <p:sp>
        <p:nvSpPr>
          <p:cNvPr id="584" name="Google Shape;584;p85"/>
          <p:cNvSpPr/>
          <p:nvPr/>
        </p:nvSpPr>
        <p:spPr>
          <a:xfrm>
            <a:off x="645450" y="1270750"/>
            <a:ext cx="2017200" cy="776700"/>
          </a:xfrm>
          <a:prstGeom prst="roundRect">
            <a:avLst>
              <a:gd name="adj" fmla="val 16667"/>
            </a:avLst>
          </a:prstGeom>
          <a:noFill/>
          <a:ln w="76200" cap="flat" cmpd="sng">
            <a:solidFill>
              <a:srgbClr val="B7B7B7"/>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r>
              <a:rPr lang="en-GB" sz="2000" b="0" i="0" u="none" strike="noStrike" cap="none" dirty="0">
                <a:solidFill>
                  <a:srgbClr val="000000"/>
                </a:solidFill>
                <a:latin typeface="Arial"/>
                <a:ea typeface="Arial"/>
                <a:cs typeface="Arial"/>
                <a:sym typeface="Arial"/>
              </a:rPr>
              <a:t>What would you say?</a:t>
            </a:r>
            <a:endParaRPr sz="2000" b="0" i="0" u="none" strike="noStrike" cap="none" dirty="0">
              <a:solidFill>
                <a:srgbClr val="000000"/>
              </a:solidFill>
              <a:latin typeface="Arial"/>
              <a:ea typeface="Arial"/>
              <a:cs typeface="Arial"/>
              <a:sym typeface="Arial"/>
            </a:endParaRPr>
          </a:p>
        </p:txBody>
      </p:sp>
      <p:sp>
        <p:nvSpPr>
          <p:cNvPr id="585" name="Google Shape;585;p85"/>
          <p:cNvSpPr/>
          <p:nvPr/>
        </p:nvSpPr>
        <p:spPr>
          <a:xfrm>
            <a:off x="5820325" y="1270750"/>
            <a:ext cx="2872500" cy="776700"/>
          </a:xfrm>
          <a:prstGeom prst="roundRect">
            <a:avLst>
              <a:gd name="adj" fmla="val 16667"/>
            </a:avLst>
          </a:prstGeom>
          <a:noFill/>
          <a:ln w="76200" cap="flat" cmpd="sng">
            <a:solidFill>
              <a:srgbClr val="B7B7B7"/>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r>
              <a:rPr lang="en-GB" sz="2000" b="0" i="0" u="none" strike="noStrike" cap="none" dirty="0">
                <a:solidFill>
                  <a:srgbClr val="000000"/>
                </a:solidFill>
                <a:latin typeface="Arial"/>
                <a:ea typeface="Arial"/>
                <a:cs typeface="Arial"/>
                <a:sym typeface="Arial"/>
              </a:rPr>
              <a:t>What wouldn’t you say?</a:t>
            </a:r>
            <a:endParaRPr sz="2000" b="0" i="0" u="none" strike="noStrike" cap="none" dirty="0">
              <a:solidFill>
                <a:srgbClr val="000000"/>
              </a:solidFill>
              <a:latin typeface="Arial"/>
              <a:ea typeface="Arial"/>
              <a:cs typeface="Arial"/>
              <a:sym typeface="Arial"/>
            </a:endParaRPr>
          </a:p>
        </p:txBody>
      </p:sp>
      <p:sp>
        <p:nvSpPr>
          <p:cNvPr id="586" name="Google Shape;586;p85"/>
          <p:cNvSpPr/>
          <p:nvPr/>
        </p:nvSpPr>
        <p:spPr>
          <a:xfrm>
            <a:off x="645450" y="3631850"/>
            <a:ext cx="2017200" cy="776700"/>
          </a:xfrm>
          <a:prstGeom prst="roundRect">
            <a:avLst>
              <a:gd name="adj" fmla="val 16667"/>
            </a:avLst>
          </a:prstGeom>
          <a:noFill/>
          <a:ln w="76200" cap="flat" cmpd="sng">
            <a:solidFill>
              <a:srgbClr val="B7B7B7"/>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r>
              <a:rPr lang="en-GB" sz="2000" b="0" i="0" u="none" strike="noStrike" cap="none" dirty="0">
                <a:solidFill>
                  <a:srgbClr val="000000"/>
                </a:solidFill>
                <a:latin typeface="Arial"/>
                <a:ea typeface="Arial"/>
                <a:cs typeface="Arial"/>
                <a:sym typeface="Arial"/>
              </a:rPr>
              <a:t>Follow up</a:t>
            </a:r>
            <a:endParaRPr sz="2000" b="0" i="0" u="none" strike="noStrike" cap="none" dirty="0">
              <a:solidFill>
                <a:srgbClr val="000000"/>
              </a:solidFill>
              <a:latin typeface="Arial"/>
              <a:ea typeface="Arial"/>
              <a:cs typeface="Arial"/>
              <a:sym typeface="Arial"/>
            </a:endParaRPr>
          </a:p>
        </p:txBody>
      </p:sp>
      <p:sp>
        <p:nvSpPr>
          <p:cNvPr id="587" name="Google Shape;587;p85"/>
          <p:cNvSpPr/>
          <p:nvPr/>
        </p:nvSpPr>
        <p:spPr>
          <a:xfrm>
            <a:off x="5935250" y="3631850"/>
            <a:ext cx="2757600" cy="776700"/>
          </a:xfrm>
          <a:prstGeom prst="roundRect">
            <a:avLst>
              <a:gd name="adj" fmla="val 16667"/>
            </a:avLst>
          </a:prstGeom>
          <a:noFill/>
          <a:ln w="76200" cap="flat" cmpd="sng">
            <a:solidFill>
              <a:srgbClr val="B7B7B7"/>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r>
              <a:rPr lang="en-GB" sz="2000" b="0" i="0" u="none" strike="noStrike" cap="none" dirty="0">
                <a:solidFill>
                  <a:srgbClr val="000000"/>
                </a:solidFill>
                <a:latin typeface="Arial"/>
                <a:ea typeface="Arial"/>
                <a:cs typeface="Arial"/>
                <a:sym typeface="Arial"/>
              </a:rPr>
              <a:t>How could this have been prevented?</a:t>
            </a:r>
            <a:endParaRPr sz="2000" b="0" i="0" u="none" strike="noStrike" cap="none" dirty="0">
              <a:solidFill>
                <a:srgbClr val="000000"/>
              </a:solidFill>
              <a:latin typeface="Arial"/>
              <a:ea typeface="Arial"/>
              <a:cs typeface="Arial"/>
              <a:sym typeface="Arial"/>
            </a:endParaRPr>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593"/>
        <p:cNvGrpSpPr/>
        <p:nvPr/>
      </p:nvGrpSpPr>
      <p:grpSpPr>
        <a:xfrm>
          <a:off x="0" y="0"/>
          <a:ext cx="0" cy="0"/>
          <a:chOff x="0" y="0"/>
          <a:chExt cx="0" cy="0"/>
        </a:xfrm>
      </p:grpSpPr>
      <p:sp>
        <p:nvSpPr>
          <p:cNvPr id="594" name="Google Shape;594;p86"/>
          <p:cNvSpPr txBox="1">
            <a:spLocks noGrp="1"/>
          </p:cNvSpPr>
          <p:nvPr>
            <p:ph type="title"/>
          </p:nvPr>
        </p:nvSpPr>
        <p:spPr>
          <a:xfrm>
            <a:off x="270000" y="216425"/>
            <a:ext cx="77577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solidFill>
                  <a:schemeClr val="accent1"/>
                </a:solidFill>
              </a:rPr>
              <a:t>Dealing with difficult questions activity (2)</a:t>
            </a:r>
            <a:endParaRPr dirty="0">
              <a:solidFill>
                <a:schemeClr val="accent1"/>
              </a:solidFill>
            </a:endParaRPr>
          </a:p>
          <a:p>
            <a:pPr marL="0" lvl="0" indent="0" algn="l" rtl="0">
              <a:lnSpc>
                <a:spcPct val="100000"/>
              </a:lnSpc>
              <a:spcBef>
                <a:spcPts val="0"/>
              </a:spcBef>
              <a:spcAft>
                <a:spcPts val="0"/>
              </a:spcAft>
              <a:buSzPts val="2800"/>
              <a:buNone/>
            </a:pPr>
            <a:endParaRPr dirty="0">
              <a:solidFill>
                <a:schemeClr val="accent1"/>
              </a:solidFill>
            </a:endParaRPr>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p:txBody>
      </p:sp>
      <p:sp>
        <p:nvSpPr>
          <p:cNvPr id="595" name="Google Shape;595;p86"/>
          <p:cNvSpPr txBox="1">
            <a:spLocks noGrp="1"/>
          </p:cNvSpPr>
          <p:nvPr>
            <p:ph type="body" idx="1"/>
          </p:nvPr>
        </p:nvSpPr>
        <p:spPr>
          <a:xfrm>
            <a:off x="270000" y="914400"/>
            <a:ext cx="7189800" cy="37713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400"/>
              <a:buNone/>
            </a:pPr>
            <a:r>
              <a:rPr lang="en-GB" sz="1800" dirty="0">
                <a:solidFill>
                  <a:schemeClr val="tx1"/>
                </a:solidFill>
              </a:rPr>
              <a:t>Pupils may well ask questions because they: </a:t>
            </a:r>
            <a:endParaRPr sz="1800" dirty="0">
              <a:solidFill>
                <a:schemeClr val="tx1"/>
              </a:solidFill>
            </a:endParaRPr>
          </a:p>
          <a:p>
            <a:pPr marL="457200" lvl="0" indent="-342900" algn="l" rtl="0">
              <a:lnSpc>
                <a:spcPct val="115000"/>
              </a:lnSpc>
              <a:spcBef>
                <a:spcPts val="1600"/>
              </a:spcBef>
              <a:spcAft>
                <a:spcPts val="0"/>
              </a:spcAft>
              <a:buSzPts val="1800"/>
              <a:buChar char="●"/>
            </a:pPr>
            <a:r>
              <a:rPr lang="en-GB" sz="1800" dirty="0">
                <a:solidFill>
                  <a:schemeClr val="tx1"/>
                </a:solidFill>
              </a:rPr>
              <a:t>want information</a:t>
            </a:r>
            <a:endParaRPr sz="1800" dirty="0">
              <a:solidFill>
                <a:schemeClr val="tx1"/>
              </a:solidFill>
            </a:endParaRPr>
          </a:p>
          <a:p>
            <a:pPr marL="457200" lvl="0" indent="-342900" algn="l" rtl="0">
              <a:lnSpc>
                <a:spcPct val="115000"/>
              </a:lnSpc>
              <a:spcBef>
                <a:spcPts val="0"/>
              </a:spcBef>
              <a:spcAft>
                <a:spcPts val="0"/>
              </a:spcAft>
              <a:buSzPts val="1800"/>
              <a:buChar char="●"/>
            </a:pPr>
            <a:r>
              <a:rPr lang="en-GB" sz="1800" dirty="0">
                <a:solidFill>
                  <a:schemeClr val="tx1"/>
                </a:solidFill>
              </a:rPr>
              <a:t>are seeking permission - “Is it OK if I…?”</a:t>
            </a:r>
            <a:endParaRPr sz="1800" dirty="0">
              <a:solidFill>
                <a:schemeClr val="tx1"/>
              </a:solidFill>
            </a:endParaRPr>
          </a:p>
          <a:p>
            <a:pPr marL="457200" lvl="0" indent="-342900" algn="l" rtl="0">
              <a:lnSpc>
                <a:spcPct val="115000"/>
              </a:lnSpc>
              <a:spcBef>
                <a:spcPts val="0"/>
              </a:spcBef>
              <a:spcAft>
                <a:spcPts val="0"/>
              </a:spcAft>
              <a:buSzPts val="1800"/>
              <a:buChar char="●"/>
            </a:pPr>
            <a:r>
              <a:rPr lang="en-GB" sz="1800" dirty="0">
                <a:solidFill>
                  <a:schemeClr val="tx1"/>
                </a:solidFill>
              </a:rPr>
              <a:t>are trying to shock</a:t>
            </a:r>
            <a:endParaRPr sz="1800" dirty="0">
              <a:solidFill>
                <a:schemeClr val="tx1"/>
              </a:solidFill>
            </a:endParaRPr>
          </a:p>
          <a:p>
            <a:pPr marL="457200" lvl="0" indent="-342900" algn="l" rtl="0">
              <a:lnSpc>
                <a:spcPct val="115000"/>
              </a:lnSpc>
              <a:spcBef>
                <a:spcPts val="0"/>
              </a:spcBef>
              <a:spcAft>
                <a:spcPts val="0"/>
              </a:spcAft>
              <a:buSzPts val="1800"/>
              <a:buChar char="●"/>
            </a:pPr>
            <a:r>
              <a:rPr lang="en-GB" sz="1800" dirty="0">
                <a:solidFill>
                  <a:schemeClr val="tx1"/>
                </a:solidFill>
              </a:rPr>
              <a:t>have related personal beliefs</a:t>
            </a:r>
            <a:endParaRPr sz="1800" dirty="0">
              <a:solidFill>
                <a:schemeClr val="tx1"/>
              </a:solidFill>
            </a:endParaRPr>
          </a:p>
          <a:p>
            <a:pPr marL="0" lvl="0" indent="0" algn="l" rtl="0">
              <a:lnSpc>
                <a:spcPct val="115000"/>
              </a:lnSpc>
              <a:spcBef>
                <a:spcPts val="1600"/>
              </a:spcBef>
              <a:spcAft>
                <a:spcPts val="0"/>
              </a:spcAft>
              <a:buSzPts val="1400"/>
              <a:buNone/>
            </a:pPr>
            <a:r>
              <a:rPr lang="en-GB" sz="1800" dirty="0">
                <a:solidFill>
                  <a:schemeClr val="tx1"/>
                </a:solidFill>
              </a:rPr>
              <a:t>Remember:</a:t>
            </a:r>
            <a:endParaRPr sz="1800" dirty="0">
              <a:solidFill>
                <a:schemeClr val="tx1"/>
              </a:solidFill>
            </a:endParaRPr>
          </a:p>
          <a:p>
            <a:pPr marL="457200" lvl="0" indent="-342900" algn="l" rtl="0">
              <a:lnSpc>
                <a:spcPct val="115000"/>
              </a:lnSpc>
              <a:spcBef>
                <a:spcPts val="1600"/>
              </a:spcBef>
              <a:spcAft>
                <a:spcPts val="0"/>
              </a:spcAft>
              <a:buSzPts val="1800"/>
              <a:buChar char="●"/>
            </a:pPr>
            <a:r>
              <a:rPr lang="en-GB" sz="1800" dirty="0">
                <a:solidFill>
                  <a:schemeClr val="tx1"/>
                </a:solidFill>
              </a:rPr>
              <a:t>don’t feel pressured or that you have to answer straight away</a:t>
            </a:r>
            <a:endParaRPr sz="1800" dirty="0">
              <a:solidFill>
                <a:schemeClr val="tx1"/>
              </a:solidFill>
            </a:endParaRPr>
          </a:p>
          <a:p>
            <a:pPr marL="457200" lvl="0" indent="-342900" algn="l" rtl="0">
              <a:lnSpc>
                <a:spcPct val="115000"/>
              </a:lnSpc>
              <a:spcBef>
                <a:spcPts val="0"/>
              </a:spcBef>
              <a:spcAft>
                <a:spcPts val="0"/>
              </a:spcAft>
              <a:buSzPts val="1800"/>
              <a:buChar char="●"/>
            </a:pPr>
            <a:r>
              <a:rPr lang="en-GB" sz="1800" dirty="0">
                <a:solidFill>
                  <a:schemeClr val="tx1"/>
                </a:solidFill>
              </a:rPr>
              <a:t>don’t disclose personal information - use third-person examples, say ‘some people...’</a:t>
            </a:r>
            <a:endParaRPr sz="1800" dirty="0">
              <a:solidFill>
                <a:schemeClr val="tx1"/>
              </a:solidFill>
            </a:endParaRPr>
          </a:p>
          <a:p>
            <a:pPr marL="457200" lvl="0" indent="-342900" algn="l" rtl="0">
              <a:lnSpc>
                <a:spcPct val="115000"/>
              </a:lnSpc>
              <a:spcBef>
                <a:spcPts val="0"/>
              </a:spcBef>
              <a:spcAft>
                <a:spcPts val="0"/>
              </a:spcAft>
              <a:buSzPts val="1800"/>
              <a:buChar char="●"/>
            </a:pPr>
            <a:r>
              <a:rPr lang="en-GB" sz="1800" dirty="0">
                <a:solidFill>
                  <a:schemeClr val="tx1"/>
                </a:solidFill>
              </a:rPr>
              <a:t>seek advice if you need it</a:t>
            </a:r>
            <a:endParaRPr sz="1800" dirty="0">
              <a:solidFill>
                <a:schemeClr val="tx1"/>
              </a:solidFill>
            </a:endParaRPr>
          </a:p>
          <a:p>
            <a:pPr marL="0" lvl="0" indent="0" algn="l" rtl="0">
              <a:lnSpc>
                <a:spcPct val="115000"/>
              </a:lnSpc>
              <a:spcBef>
                <a:spcPts val="1600"/>
              </a:spcBef>
              <a:spcAft>
                <a:spcPts val="0"/>
              </a:spcAft>
              <a:buSzPts val="1400"/>
              <a:buNone/>
            </a:pPr>
            <a:endParaRPr sz="1800" dirty="0"/>
          </a:p>
          <a:p>
            <a:pPr marL="0" lvl="0" indent="0" algn="l" rtl="0">
              <a:lnSpc>
                <a:spcPct val="115000"/>
              </a:lnSpc>
              <a:spcBef>
                <a:spcPts val="1600"/>
              </a:spcBef>
              <a:spcAft>
                <a:spcPts val="0"/>
              </a:spcAft>
              <a:buSzPts val="1400"/>
              <a:buNone/>
            </a:pPr>
            <a:endParaRPr sz="1800" dirty="0"/>
          </a:p>
          <a:p>
            <a:pPr marL="0" lvl="0" indent="0" algn="l" rtl="0">
              <a:lnSpc>
                <a:spcPct val="115000"/>
              </a:lnSpc>
              <a:spcBef>
                <a:spcPts val="1600"/>
              </a:spcBef>
              <a:spcAft>
                <a:spcPts val="0"/>
              </a:spcAft>
              <a:buSzPts val="1400"/>
              <a:buNone/>
            </a:pPr>
            <a:endParaRPr sz="1800" dirty="0"/>
          </a:p>
          <a:p>
            <a:pPr marL="0" lvl="0" indent="0" algn="l" rtl="0">
              <a:lnSpc>
                <a:spcPct val="115000"/>
              </a:lnSpc>
              <a:spcBef>
                <a:spcPts val="1600"/>
              </a:spcBef>
              <a:spcAft>
                <a:spcPts val="0"/>
              </a:spcAft>
              <a:buSzPts val="1400"/>
              <a:buNone/>
            </a:pPr>
            <a:r>
              <a:rPr lang="en-GB" sz="1800" dirty="0"/>
              <a:t> </a:t>
            </a:r>
            <a:endParaRPr sz="1800" dirty="0"/>
          </a:p>
          <a:p>
            <a:pPr marL="0" lvl="0" indent="0" algn="l" rtl="0">
              <a:lnSpc>
                <a:spcPct val="115000"/>
              </a:lnSpc>
              <a:spcBef>
                <a:spcPts val="1600"/>
              </a:spcBef>
              <a:spcAft>
                <a:spcPts val="0"/>
              </a:spcAft>
              <a:buSzPts val="1400"/>
              <a:buNone/>
            </a:pPr>
            <a:endParaRPr sz="1800" dirty="0"/>
          </a:p>
          <a:p>
            <a:pPr marL="0" lvl="0" indent="0" algn="l" rtl="0">
              <a:lnSpc>
                <a:spcPct val="115000"/>
              </a:lnSpc>
              <a:spcBef>
                <a:spcPts val="1600"/>
              </a:spcBef>
              <a:spcAft>
                <a:spcPts val="0"/>
              </a:spcAft>
              <a:buSzPts val="1400"/>
              <a:buNone/>
            </a:pPr>
            <a:endParaRPr sz="1800" dirty="0"/>
          </a:p>
          <a:p>
            <a:pPr marL="0" lvl="0" indent="0" algn="l" rtl="0">
              <a:lnSpc>
                <a:spcPct val="115000"/>
              </a:lnSpc>
              <a:spcBef>
                <a:spcPts val="1600"/>
              </a:spcBef>
              <a:spcAft>
                <a:spcPts val="0"/>
              </a:spcAft>
              <a:buSzPts val="1400"/>
              <a:buNone/>
            </a:pPr>
            <a:endParaRPr sz="1800" dirty="0"/>
          </a:p>
          <a:p>
            <a:pPr marL="0" lvl="0" indent="0" algn="l" rtl="0">
              <a:lnSpc>
                <a:spcPct val="115000"/>
              </a:lnSpc>
              <a:spcBef>
                <a:spcPts val="1600"/>
              </a:spcBef>
              <a:spcAft>
                <a:spcPts val="0"/>
              </a:spcAft>
              <a:buSzPts val="1400"/>
              <a:buNone/>
            </a:pPr>
            <a:endParaRPr sz="1800" dirty="0"/>
          </a:p>
          <a:p>
            <a:pPr marL="0" lvl="0" indent="0" algn="l" rtl="0">
              <a:lnSpc>
                <a:spcPct val="115000"/>
              </a:lnSpc>
              <a:spcBef>
                <a:spcPts val="1600"/>
              </a:spcBef>
              <a:spcAft>
                <a:spcPts val="1600"/>
              </a:spcAft>
              <a:buSzPts val="1400"/>
              <a:buNone/>
            </a:pPr>
            <a:endParaRPr sz="1800" dirty="0"/>
          </a:p>
        </p:txBody>
      </p:sp>
      <p:sp>
        <p:nvSpPr>
          <p:cNvPr id="596" name="Google Shape;596;p86"/>
          <p:cNvSpPr txBox="1">
            <a:spLocks noGrp="1"/>
          </p:cNvSpPr>
          <p:nvPr>
            <p:ph type="sldNum" idx="12"/>
          </p:nvPr>
        </p:nvSpPr>
        <p:spPr>
          <a:xfrm>
            <a:off x="4306525" y="4810975"/>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59</a:t>
            </a:fld>
            <a:endParaRPr dirty="0"/>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600"/>
        <p:cNvGrpSpPr/>
        <p:nvPr/>
      </p:nvGrpSpPr>
      <p:grpSpPr>
        <a:xfrm>
          <a:off x="0" y="0"/>
          <a:ext cx="0" cy="0"/>
          <a:chOff x="0" y="0"/>
          <a:chExt cx="0" cy="0"/>
        </a:xfrm>
      </p:grpSpPr>
      <p:sp>
        <p:nvSpPr>
          <p:cNvPr id="601" name="Google Shape;601;p87"/>
          <p:cNvSpPr txBox="1">
            <a:spLocks noGrp="1"/>
          </p:cNvSpPr>
          <p:nvPr>
            <p:ph type="title"/>
          </p:nvPr>
        </p:nvSpPr>
        <p:spPr>
          <a:xfrm>
            <a:off x="311700" y="2150850"/>
            <a:ext cx="8520600" cy="841800"/>
          </a:xfrm>
          <a:prstGeom prst="rect">
            <a:avLst/>
          </a:prstGeom>
          <a:noFill/>
          <a:ln>
            <a:noFill/>
          </a:ln>
        </p:spPr>
        <p:txBody>
          <a:bodyPr spcFirstLastPara="1" wrap="square" lIns="91425" tIns="91425" rIns="91425" bIns="91425" anchor="ctr" anchorCtr="0">
            <a:noAutofit/>
          </a:bodyPr>
          <a:lstStyle/>
          <a:p>
            <a:pPr marL="0" lvl="0" indent="0" algn="ctr" rtl="0">
              <a:lnSpc>
                <a:spcPct val="100000"/>
              </a:lnSpc>
              <a:spcBef>
                <a:spcPts val="0"/>
              </a:spcBef>
              <a:spcAft>
                <a:spcPts val="0"/>
              </a:spcAft>
              <a:buSzPts val="3600"/>
              <a:buNone/>
            </a:pPr>
            <a:r>
              <a:rPr lang="en-GB" dirty="0"/>
              <a:t>Additional slides for structuring training</a:t>
            </a:r>
            <a:endParaRPr dirty="0"/>
          </a:p>
        </p:txBody>
      </p:sp>
      <p:sp>
        <p:nvSpPr>
          <p:cNvPr id="602" name="Google Shape;602;p87"/>
          <p:cNvSpPr txBox="1">
            <a:spLocks noGrp="1"/>
          </p:cNvSpPr>
          <p:nvPr>
            <p:ph type="sldNum" idx="12"/>
          </p:nvPr>
        </p:nvSpPr>
        <p:spPr>
          <a:xfrm>
            <a:off x="4297650" y="4749900"/>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60</a:t>
            </a:fld>
            <a:endParaRPr dirty="0"/>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606"/>
        <p:cNvGrpSpPr/>
        <p:nvPr/>
      </p:nvGrpSpPr>
      <p:grpSpPr>
        <a:xfrm>
          <a:off x="0" y="0"/>
          <a:ext cx="0" cy="0"/>
          <a:chOff x="0" y="0"/>
          <a:chExt cx="0" cy="0"/>
        </a:xfrm>
      </p:grpSpPr>
      <p:sp>
        <p:nvSpPr>
          <p:cNvPr id="607" name="Google Shape;607;p88"/>
          <p:cNvSpPr txBox="1">
            <a:spLocks noGrp="1"/>
          </p:cNvSpPr>
          <p:nvPr>
            <p:ph type="ctrTitle"/>
          </p:nvPr>
        </p:nvSpPr>
        <p:spPr>
          <a:xfrm>
            <a:off x="311700" y="1731213"/>
            <a:ext cx="8520600" cy="975000"/>
          </a:xfrm>
          <a:prstGeom prst="rect">
            <a:avLst/>
          </a:prstGeom>
          <a:noFill/>
          <a:ln>
            <a:noFill/>
          </a:ln>
        </p:spPr>
        <p:txBody>
          <a:bodyPr spcFirstLastPara="1" wrap="square" lIns="91425" tIns="91425" rIns="91425" bIns="91425" anchor="b" anchorCtr="0">
            <a:noAutofit/>
          </a:bodyPr>
          <a:lstStyle/>
          <a:p>
            <a:pPr marL="0" lvl="0" indent="0" algn="ctr" rtl="0">
              <a:lnSpc>
                <a:spcPct val="100000"/>
              </a:lnSpc>
              <a:spcBef>
                <a:spcPts val="0"/>
              </a:spcBef>
              <a:spcAft>
                <a:spcPts val="0"/>
              </a:spcAft>
              <a:buSzPts val="5200"/>
              <a:buNone/>
            </a:pPr>
            <a:r>
              <a:rPr lang="en-GB" dirty="0">
                <a:solidFill>
                  <a:schemeClr val="accent1"/>
                </a:solidFill>
              </a:rPr>
              <a:t>Teaching about the changing adolescent body</a:t>
            </a:r>
            <a:endParaRPr dirty="0">
              <a:solidFill>
                <a:schemeClr val="accent1"/>
              </a:solidFill>
            </a:endParaRPr>
          </a:p>
        </p:txBody>
      </p:sp>
      <p:sp>
        <p:nvSpPr>
          <p:cNvPr id="608" name="Google Shape;608;p88"/>
          <p:cNvSpPr txBox="1">
            <a:spLocks noGrp="1"/>
          </p:cNvSpPr>
          <p:nvPr>
            <p:ph type="subTitle" idx="1"/>
          </p:nvPr>
        </p:nvSpPr>
        <p:spPr>
          <a:xfrm>
            <a:off x="1337100" y="2834125"/>
            <a:ext cx="6545400" cy="569100"/>
          </a:xfrm>
          <a:prstGeom prst="rect">
            <a:avLst/>
          </a:prstGeom>
          <a:noFill/>
          <a:ln w="19050" cap="flat" cmpd="sng">
            <a:solidFill>
              <a:schemeClr val="accent1"/>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00000"/>
              </a:lnSpc>
              <a:spcBef>
                <a:spcPts val="0"/>
              </a:spcBef>
              <a:spcAft>
                <a:spcPts val="0"/>
              </a:spcAft>
              <a:buSzPts val="2800"/>
              <a:buNone/>
            </a:pPr>
            <a:r>
              <a:rPr lang="en-GB" sz="2400" dirty="0">
                <a:solidFill>
                  <a:schemeClr val="accent1"/>
                </a:solidFill>
              </a:rPr>
              <a:t>Part of: Physical health and mental wellbeing </a:t>
            </a:r>
            <a:endParaRPr sz="2400" dirty="0">
              <a:solidFill>
                <a:schemeClr val="accent1"/>
              </a:solidFill>
            </a:endParaRPr>
          </a:p>
        </p:txBody>
      </p:sp>
      <p:sp>
        <p:nvSpPr>
          <p:cNvPr id="613" name="Google Shape;613;p88"/>
          <p:cNvSpPr txBox="1">
            <a:spLocks noGrp="1"/>
          </p:cNvSpPr>
          <p:nvPr>
            <p:ph type="subTitle" idx="1"/>
          </p:nvPr>
        </p:nvSpPr>
        <p:spPr>
          <a:xfrm>
            <a:off x="117900" y="167125"/>
            <a:ext cx="7056300" cy="569100"/>
          </a:xfrm>
          <a:prstGeom prst="rect">
            <a:avLst/>
          </a:prstGeom>
          <a:noFill/>
          <a:ln w="19050" cap="flat" cmpd="sng">
            <a:solidFill>
              <a:schemeClr val="accent2"/>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sz="2400" dirty="0">
                <a:solidFill>
                  <a:schemeClr val="accent2"/>
                </a:solidFill>
              </a:rPr>
              <a:t>ADAPT THIS FOR YOUR OWN PRESENTATION </a:t>
            </a:r>
            <a:endParaRPr sz="2400" dirty="0">
              <a:solidFill>
                <a:schemeClr val="accent2"/>
              </a:solidFill>
            </a:endParaRPr>
          </a:p>
        </p:txBody>
      </p:sp>
      <p:sp>
        <p:nvSpPr>
          <p:cNvPr id="612" name="Google Shape;612;p88"/>
          <p:cNvSpPr txBox="1">
            <a:spLocks noGrp="1"/>
          </p:cNvSpPr>
          <p:nvPr>
            <p:ph type="subTitle" idx="1"/>
          </p:nvPr>
        </p:nvSpPr>
        <p:spPr>
          <a:xfrm>
            <a:off x="1337100" y="3596125"/>
            <a:ext cx="6545400" cy="569100"/>
          </a:xfrm>
          <a:prstGeom prst="rect">
            <a:avLst/>
          </a:prstGeom>
          <a:noFill/>
          <a:ln>
            <a:noFill/>
          </a:ln>
        </p:spPr>
        <p:txBody>
          <a:bodyPr spcFirstLastPara="1" wrap="square" lIns="91425" tIns="91425" rIns="91425" bIns="91425" anchor="t" anchorCtr="0">
            <a:noAutofit/>
          </a:bodyPr>
          <a:lstStyle/>
          <a:p>
            <a:pPr marL="0" lvl="0" indent="0" algn="ctr" rtl="0">
              <a:lnSpc>
                <a:spcPct val="100000"/>
              </a:lnSpc>
              <a:spcBef>
                <a:spcPts val="0"/>
              </a:spcBef>
              <a:spcAft>
                <a:spcPts val="0"/>
              </a:spcAft>
              <a:buSzPts val="2800"/>
              <a:buNone/>
            </a:pPr>
            <a:r>
              <a:rPr lang="en-GB" sz="1800" dirty="0">
                <a:solidFill>
                  <a:schemeClr val="accent2"/>
                </a:solidFill>
              </a:rPr>
              <a:t>[YOUR NAME, YOUR SCHOOL]</a:t>
            </a:r>
            <a:endParaRPr sz="1800" dirty="0">
              <a:solidFill>
                <a:schemeClr val="accent2"/>
              </a:solidFill>
            </a:endParaRPr>
          </a:p>
        </p:txBody>
      </p:sp>
      <p:sp>
        <p:nvSpPr>
          <p:cNvPr id="610" name="Google Shape;610;p88"/>
          <p:cNvSpPr txBox="1">
            <a:spLocks noGrp="1"/>
          </p:cNvSpPr>
          <p:nvPr>
            <p:ph type="subTitle" idx="1"/>
          </p:nvPr>
        </p:nvSpPr>
        <p:spPr>
          <a:xfrm>
            <a:off x="3242100" y="4421050"/>
            <a:ext cx="1257900" cy="498000"/>
          </a:xfrm>
          <a:prstGeom prst="rect">
            <a:avLst/>
          </a:prstGeom>
          <a:noFill/>
          <a:ln w="38100" cap="flat" cmpd="sng">
            <a:solidFill>
              <a:schemeClr val="accent6"/>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00000"/>
              </a:lnSpc>
              <a:spcBef>
                <a:spcPts val="0"/>
              </a:spcBef>
              <a:spcAft>
                <a:spcPts val="0"/>
              </a:spcAft>
              <a:buSzPts val="2800"/>
              <a:buNone/>
            </a:pPr>
            <a:r>
              <a:rPr lang="en-GB" sz="2000" dirty="0">
                <a:solidFill>
                  <a:schemeClr val="accent6"/>
                </a:solidFill>
              </a:rPr>
              <a:t>Primary</a:t>
            </a:r>
            <a:endParaRPr sz="2000" dirty="0">
              <a:solidFill>
                <a:schemeClr val="accent6"/>
              </a:solidFill>
            </a:endParaRPr>
          </a:p>
        </p:txBody>
      </p:sp>
      <p:sp>
        <p:nvSpPr>
          <p:cNvPr id="609" name="Google Shape;609;p88"/>
          <p:cNvSpPr txBox="1">
            <a:spLocks noGrp="1"/>
          </p:cNvSpPr>
          <p:nvPr>
            <p:ph type="subTitle" idx="1"/>
          </p:nvPr>
        </p:nvSpPr>
        <p:spPr>
          <a:xfrm>
            <a:off x="4643875" y="4421050"/>
            <a:ext cx="1608600" cy="498000"/>
          </a:xfrm>
          <a:prstGeom prst="rect">
            <a:avLst/>
          </a:prstGeom>
          <a:noFill/>
          <a:ln w="38100" cap="flat" cmpd="sng">
            <a:solidFill>
              <a:schemeClr val="accent5"/>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00000"/>
              </a:lnSpc>
              <a:spcBef>
                <a:spcPts val="0"/>
              </a:spcBef>
              <a:spcAft>
                <a:spcPts val="0"/>
              </a:spcAft>
              <a:buSzPts val="2800"/>
              <a:buNone/>
            </a:pPr>
            <a:r>
              <a:rPr lang="en-GB" sz="2000" dirty="0">
                <a:solidFill>
                  <a:schemeClr val="accent5"/>
                </a:solidFill>
              </a:rPr>
              <a:t>Secondary</a:t>
            </a:r>
            <a:endParaRPr sz="2000" dirty="0">
              <a:solidFill>
                <a:schemeClr val="accent5"/>
              </a:solidFill>
            </a:endParaRPr>
          </a:p>
        </p:txBody>
      </p:sp>
      <p:sp>
        <p:nvSpPr>
          <p:cNvPr id="611" name="Google Shape;611;p88"/>
          <p:cNvSpPr txBox="1">
            <a:spLocks noGrp="1"/>
          </p:cNvSpPr>
          <p:nvPr>
            <p:ph type="subTitle" idx="1"/>
          </p:nvPr>
        </p:nvSpPr>
        <p:spPr>
          <a:xfrm>
            <a:off x="7546675" y="4497250"/>
            <a:ext cx="1336800" cy="498000"/>
          </a:xfrm>
          <a:prstGeom prst="rect">
            <a:avLst/>
          </a:prstGeom>
          <a:noFill/>
          <a:ln>
            <a:noFill/>
          </a:ln>
        </p:spPr>
        <p:txBody>
          <a:bodyPr spcFirstLastPara="1" wrap="square" lIns="91425" tIns="91425" rIns="91425" bIns="91425" anchor="t" anchorCtr="0">
            <a:noAutofit/>
          </a:bodyPr>
          <a:lstStyle/>
          <a:p>
            <a:pPr marL="0" lvl="0" indent="0" algn="ctr" rtl="0">
              <a:lnSpc>
                <a:spcPct val="100000"/>
              </a:lnSpc>
              <a:spcBef>
                <a:spcPts val="0"/>
              </a:spcBef>
              <a:spcAft>
                <a:spcPts val="0"/>
              </a:spcAft>
              <a:buSzPts val="2800"/>
              <a:buNone/>
            </a:pPr>
            <a:r>
              <a:rPr lang="en-GB" sz="1800" dirty="0">
                <a:solidFill>
                  <a:schemeClr val="accent2"/>
                </a:solidFill>
              </a:rPr>
              <a:t>[DATE]</a:t>
            </a:r>
            <a:endParaRPr sz="1800" dirty="0">
              <a:solidFill>
                <a:schemeClr val="accent2"/>
              </a:solidFill>
            </a:endParaRPr>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617"/>
        <p:cNvGrpSpPr/>
        <p:nvPr/>
      </p:nvGrpSpPr>
      <p:grpSpPr>
        <a:xfrm>
          <a:off x="0" y="0"/>
          <a:ext cx="0" cy="0"/>
          <a:chOff x="0" y="0"/>
          <a:chExt cx="0" cy="0"/>
        </a:xfrm>
      </p:grpSpPr>
      <p:sp>
        <p:nvSpPr>
          <p:cNvPr id="618" name="Google Shape;618;p89"/>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solidFill>
                  <a:schemeClr val="accent1"/>
                </a:solidFill>
              </a:rPr>
              <a:t>What you get out of today</a:t>
            </a:r>
            <a:endParaRPr dirty="0">
              <a:solidFill>
                <a:schemeClr val="accent1"/>
              </a:solidFill>
            </a:endParaRPr>
          </a:p>
          <a:p>
            <a:pPr marL="0" lvl="0" indent="0" algn="l" rtl="0">
              <a:lnSpc>
                <a:spcPct val="100000"/>
              </a:lnSpc>
              <a:spcBef>
                <a:spcPts val="0"/>
              </a:spcBef>
              <a:spcAft>
                <a:spcPts val="0"/>
              </a:spcAft>
              <a:buSzPts val="2800"/>
              <a:buNone/>
            </a:pPr>
            <a:endParaRPr dirty="0">
              <a:solidFill>
                <a:srgbClr val="073763"/>
              </a:solidFill>
            </a:endParaRPr>
          </a:p>
        </p:txBody>
      </p:sp>
      <p:sp>
        <p:nvSpPr>
          <p:cNvPr id="619" name="Google Shape;619;p89"/>
          <p:cNvSpPr txBox="1">
            <a:spLocks noGrp="1"/>
          </p:cNvSpPr>
          <p:nvPr>
            <p:ph type="body" idx="1"/>
          </p:nvPr>
        </p:nvSpPr>
        <p:spPr>
          <a:xfrm>
            <a:off x="269999" y="914400"/>
            <a:ext cx="7450149" cy="37713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800"/>
              <a:buFont typeface="Arial"/>
              <a:buNone/>
            </a:pPr>
            <a:r>
              <a:rPr lang="en-GB" sz="1800" dirty="0">
                <a:solidFill>
                  <a:schemeClr val="tx1"/>
                </a:solidFill>
              </a:rPr>
              <a:t>By the end of this training you should:</a:t>
            </a:r>
            <a:endParaRPr sz="1800" dirty="0">
              <a:solidFill>
                <a:schemeClr val="tx1"/>
              </a:solidFill>
            </a:endParaRPr>
          </a:p>
          <a:p>
            <a:pPr marL="0" lvl="0" indent="0" algn="l" rtl="0">
              <a:lnSpc>
                <a:spcPct val="115000"/>
              </a:lnSpc>
              <a:spcBef>
                <a:spcPts val="0"/>
              </a:spcBef>
              <a:spcAft>
                <a:spcPts val="0"/>
              </a:spcAft>
              <a:buClr>
                <a:schemeClr val="dk1"/>
              </a:buClr>
              <a:buSzPts val="1800"/>
              <a:buFont typeface="Arial"/>
              <a:buNone/>
            </a:pPr>
            <a:endParaRPr sz="1800" dirty="0">
              <a:solidFill>
                <a:schemeClr val="tx1"/>
              </a:solidFill>
            </a:endParaRPr>
          </a:p>
          <a:p>
            <a:pPr marL="457200" lvl="0" indent="-342900" algn="l" rtl="0">
              <a:lnSpc>
                <a:spcPct val="115000"/>
              </a:lnSpc>
              <a:spcBef>
                <a:spcPts val="0"/>
              </a:spcBef>
              <a:spcAft>
                <a:spcPts val="0"/>
              </a:spcAft>
              <a:buClr>
                <a:schemeClr val="accent1"/>
              </a:buClr>
              <a:buSzPts val="1800"/>
              <a:buChar char="●"/>
            </a:pPr>
            <a:r>
              <a:rPr lang="en-GB" sz="1800" dirty="0">
                <a:solidFill>
                  <a:schemeClr val="tx1"/>
                </a:solidFill>
              </a:rPr>
              <a:t>know the statutory </a:t>
            </a:r>
            <a:r>
              <a:rPr lang="en-GB" dirty="0">
                <a:solidFill>
                  <a:schemeClr val="tx1"/>
                </a:solidFill>
              </a:rPr>
              <a:t>guidance</a:t>
            </a:r>
            <a:r>
              <a:rPr lang="en-GB" sz="1800" dirty="0">
                <a:solidFill>
                  <a:schemeClr val="tx1"/>
                </a:solidFill>
              </a:rPr>
              <a:t> </a:t>
            </a:r>
            <a:endParaRPr sz="1800" dirty="0">
              <a:solidFill>
                <a:schemeClr val="tx1"/>
              </a:solidFill>
            </a:endParaRPr>
          </a:p>
          <a:p>
            <a:pPr marL="457200" lvl="0" indent="-342900" algn="l" rtl="0">
              <a:lnSpc>
                <a:spcPct val="115000"/>
              </a:lnSpc>
              <a:spcBef>
                <a:spcPts val="0"/>
              </a:spcBef>
              <a:spcAft>
                <a:spcPts val="0"/>
              </a:spcAft>
              <a:buClr>
                <a:schemeClr val="accent1"/>
              </a:buClr>
              <a:buSzPts val="1800"/>
              <a:buChar char="●"/>
            </a:pPr>
            <a:r>
              <a:rPr lang="en-GB" sz="1800" dirty="0">
                <a:solidFill>
                  <a:schemeClr val="tx1"/>
                </a:solidFill>
              </a:rPr>
              <a:t>know some of the ways you can teach the required knowledge</a:t>
            </a:r>
            <a:endParaRPr sz="1800" dirty="0">
              <a:solidFill>
                <a:schemeClr val="tx1"/>
              </a:solidFill>
            </a:endParaRPr>
          </a:p>
          <a:p>
            <a:pPr marL="457200" lvl="0" indent="-342900" algn="l" rtl="0">
              <a:lnSpc>
                <a:spcPct val="115000"/>
              </a:lnSpc>
              <a:spcBef>
                <a:spcPts val="0"/>
              </a:spcBef>
              <a:spcAft>
                <a:spcPts val="0"/>
              </a:spcAft>
              <a:buClr>
                <a:schemeClr val="accent1"/>
              </a:buClr>
              <a:buSzPts val="1800"/>
              <a:buChar char="●"/>
            </a:pPr>
            <a:r>
              <a:rPr lang="en-GB" sz="1800" dirty="0">
                <a:solidFill>
                  <a:schemeClr val="tx1"/>
                </a:solidFill>
              </a:rPr>
              <a:t>have strategies to deal with questions that come up in class</a:t>
            </a:r>
            <a:endParaRPr sz="1800" dirty="0">
              <a:solidFill>
                <a:schemeClr val="tx1"/>
              </a:solidFill>
            </a:endParaRPr>
          </a:p>
          <a:p>
            <a:pPr marL="457200" lvl="0" indent="-342900" algn="l" rtl="0">
              <a:lnSpc>
                <a:spcPct val="115000"/>
              </a:lnSpc>
              <a:spcBef>
                <a:spcPts val="0"/>
              </a:spcBef>
              <a:spcAft>
                <a:spcPts val="0"/>
              </a:spcAft>
              <a:buClr>
                <a:schemeClr val="accent1"/>
              </a:buClr>
              <a:buSzPts val="1800"/>
              <a:buChar char="●"/>
            </a:pPr>
            <a:r>
              <a:rPr lang="en-GB" sz="1800" dirty="0">
                <a:solidFill>
                  <a:schemeClr val="tx1"/>
                </a:solidFill>
              </a:rPr>
              <a:t>feel more confident teaching about the changing adolescent body</a:t>
            </a:r>
            <a:endParaRPr sz="1800" dirty="0">
              <a:solidFill>
                <a:schemeClr val="tx1"/>
              </a:solidFill>
            </a:endParaRPr>
          </a:p>
          <a:p>
            <a:pPr marL="457200" lvl="0" indent="0" algn="l" rtl="0">
              <a:lnSpc>
                <a:spcPct val="115000"/>
              </a:lnSpc>
              <a:spcBef>
                <a:spcPts val="0"/>
              </a:spcBef>
              <a:spcAft>
                <a:spcPts val="0"/>
              </a:spcAft>
              <a:buSzPts val="1400"/>
              <a:buNone/>
            </a:pPr>
            <a:endParaRPr sz="1800" dirty="0"/>
          </a:p>
          <a:p>
            <a:pPr marL="0" lvl="0" indent="0" algn="l" rtl="0">
              <a:lnSpc>
                <a:spcPct val="115000"/>
              </a:lnSpc>
              <a:spcBef>
                <a:spcPts val="0"/>
              </a:spcBef>
              <a:spcAft>
                <a:spcPts val="0"/>
              </a:spcAft>
              <a:buSzPts val="1400"/>
              <a:buNone/>
            </a:pPr>
            <a:endParaRPr sz="1800" dirty="0"/>
          </a:p>
          <a:p>
            <a:pPr marL="0" lvl="0" indent="0" algn="l" rtl="0">
              <a:lnSpc>
                <a:spcPct val="115000"/>
              </a:lnSpc>
              <a:spcBef>
                <a:spcPts val="1600"/>
              </a:spcBef>
              <a:spcAft>
                <a:spcPts val="1600"/>
              </a:spcAft>
              <a:buSzPts val="1400"/>
              <a:buNone/>
            </a:pPr>
            <a:endParaRPr sz="1800" dirty="0"/>
          </a:p>
        </p:txBody>
      </p:sp>
      <p:sp>
        <p:nvSpPr>
          <p:cNvPr id="621" name="Google Shape;621;p89"/>
          <p:cNvSpPr txBox="1">
            <a:spLocks noGrp="1"/>
          </p:cNvSpPr>
          <p:nvPr>
            <p:ph type="subTitle" idx="4294967295"/>
          </p:nvPr>
        </p:nvSpPr>
        <p:spPr>
          <a:xfrm>
            <a:off x="318867" y="3894688"/>
            <a:ext cx="7056300" cy="569100"/>
          </a:xfrm>
          <a:prstGeom prst="rect">
            <a:avLst/>
          </a:prstGeom>
          <a:noFill/>
          <a:ln w="19050" cap="flat" cmpd="sng">
            <a:solidFill>
              <a:schemeClr val="accent2"/>
            </a:solidFill>
            <a:prstDash val="solid"/>
            <a:round/>
            <a:headEnd type="none" w="sm" len="sm"/>
            <a:tailEnd type="none" w="sm" len="sm"/>
          </a:ln>
        </p:spPr>
        <p:txBody>
          <a:bodyPr spcFirstLastPara="1" wrap="square" lIns="91425" tIns="91425" rIns="91425" bIns="91425" anchor="t" anchorCtr="0">
            <a:noAutofit/>
          </a:bodyPr>
          <a:lstStyle/>
          <a:p>
            <a:pPr marL="0" marR="0" lvl="0" indent="0" algn="l" rtl="0">
              <a:lnSpc>
                <a:spcPct val="115000"/>
              </a:lnSpc>
              <a:spcBef>
                <a:spcPts val="0"/>
              </a:spcBef>
              <a:spcAft>
                <a:spcPts val="1600"/>
              </a:spcAft>
              <a:buClr>
                <a:schemeClr val="dk2"/>
              </a:buClr>
              <a:buSzPts val="1800"/>
              <a:buFont typeface="Arial"/>
              <a:buNone/>
            </a:pPr>
            <a:r>
              <a:rPr lang="en-GB" sz="2400" b="0" i="0" u="none" strike="noStrike" cap="none" dirty="0">
                <a:solidFill>
                  <a:schemeClr val="accent2"/>
                </a:solidFill>
                <a:latin typeface="Arial"/>
                <a:ea typeface="Arial"/>
                <a:cs typeface="Arial"/>
                <a:sym typeface="Arial"/>
              </a:rPr>
              <a:t>ADAPT THIS FOR YOUR OWN PRESENTATION</a:t>
            </a:r>
            <a:r>
              <a:rPr lang="en-GB" sz="2400" b="0" i="0" u="none" strike="noStrike" cap="none" dirty="0">
                <a:solidFill>
                  <a:srgbClr val="FF0000"/>
                </a:solidFill>
                <a:latin typeface="Arial"/>
                <a:ea typeface="Arial"/>
                <a:cs typeface="Arial"/>
                <a:sym typeface="Arial"/>
              </a:rPr>
              <a:t> </a:t>
            </a:r>
            <a:endParaRPr sz="2400" b="0" i="0" u="none" strike="noStrike" cap="none" dirty="0">
              <a:solidFill>
                <a:srgbClr val="FF0000"/>
              </a:solidFill>
              <a:latin typeface="Arial"/>
              <a:ea typeface="Arial"/>
              <a:cs typeface="Arial"/>
              <a:sym typeface="Arial"/>
            </a:endParaRPr>
          </a:p>
        </p:txBody>
      </p:sp>
      <p:sp>
        <p:nvSpPr>
          <p:cNvPr id="620" name="Google Shape;620;p89"/>
          <p:cNvSpPr txBox="1">
            <a:spLocks noGrp="1"/>
          </p:cNvSpPr>
          <p:nvPr>
            <p:ph type="sldNum" idx="12"/>
          </p:nvPr>
        </p:nvSpPr>
        <p:spPr>
          <a:xfrm>
            <a:off x="4292600" y="4810975"/>
            <a:ext cx="3705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62</a:t>
            </a:fld>
            <a:endParaRPr dirty="0"/>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625"/>
        <p:cNvGrpSpPr/>
        <p:nvPr/>
      </p:nvGrpSpPr>
      <p:grpSpPr>
        <a:xfrm>
          <a:off x="0" y="0"/>
          <a:ext cx="0" cy="0"/>
          <a:chOff x="0" y="0"/>
          <a:chExt cx="0" cy="0"/>
        </a:xfrm>
      </p:grpSpPr>
      <p:sp>
        <p:nvSpPr>
          <p:cNvPr id="626" name="Google Shape;626;p90"/>
          <p:cNvSpPr txBox="1">
            <a:spLocks noGrp="1"/>
          </p:cNvSpPr>
          <p:nvPr>
            <p:ph type="title" idx="4294967295"/>
          </p:nvPr>
        </p:nvSpPr>
        <p:spPr>
          <a:xfrm>
            <a:off x="188536" y="1234969"/>
            <a:ext cx="8521700" cy="841375"/>
          </a:xfrm>
          <a:prstGeom prst="rect">
            <a:avLst/>
          </a:prstGeom>
          <a:noFill/>
          <a:ln>
            <a:noFill/>
          </a:ln>
        </p:spPr>
        <p:txBody>
          <a:bodyPr spcFirstLastPara="1" wrap="square" lIns="91425" tIns="91425" rIns="91425" bIns="91425" anchor="ctr" anchorCtr="0">
            <a:noAutofit/>
          </a:bodyPr>
          <a:lstStyle/>
          <a:p>
            <a:pPr marL="0" lvl="0" indent="0" algn="ctr" rtl="0">
              <a:lnSpc>
                <a:spcPct val="100000"/>
              </a:lnSpc>
              <a:spcBef>
                <a:spcPts val="0"/>
              </a:spcBef>
              <a:spcAft>
                <a:spcPts val="0"/>
              </a:spcAft>
              <a:buSzPts val="3600"/>
              <a:buNone/>
            </a:pPr>
            <a:r>
              <a:rPr lang="en-GB" sz="3600" dirty="0">
                <a:solidFill>
                  <a:schemeClr val="tx1"/>
                </a:solidFill>
              </a:rPr>
              <a:t>Any questions?</a:t>
            </a:r>
            <a:endParaRPr sz="3600" dirty="0">
              <a:solidFill>
                <a:schemeClr val="tx1"/>
              </a:solidFill>
            </a:endParaRPr>
          </a:p>
        </p:txBody>
      </p:sp>
      <p:sp>
        <p:nvSpPr>
          <p:cNvPr id="629" name="Google Shape;629;p90"/>
          <p:cNvSpPr txBox="1">
            <a:spLocks noGrp="1"/>
          </p:cNvSpPr>
          <p:nvPr>
            <p:ph type="subTitle" idx="4294967295"/>
          </p:nvPr>
        </p:nvSpPr>
        <p:spPr>
          <a:xfrm>
            <a:off x="188536" y="231089"/>
            <a:ext cx="7056438" cy="569912"/>
          </a:xfrm>
          <a:prstGeom prst="rect">
            <a:avLst/>
          </a:prstGeom>
          <a:noFill/>
          <a:ln w="19050" cap="flat" cmpd="sng">
            <a:solidFill>
              <a:schemeClr val="accent2"/>
            </a:solidFill>
            <a:prstDash val="solid"/>
            <a:round/>
            <a:headEnd type="none" w="sm" len="sm"/>
            <a:tailEnd type="none" w="sm" len="sm"/>
          </a:ln>
        </p:spPr>
        <p:txBody>
          <a:bodyPr spcFirstLastPara="1" wrap="square" lIns="91425" tIns="91425" rIns="91425" bIns="91425" anchor="t" anchorCtr="0">
            <a:noAutofit/>
          </a:bodyPr>
          <a:lstStyle/>
          <a:p>
            <a:pPr marL="0" marR="0" lvl="0" indent="0" algn="l" rtl="0">
              <a:lnSpc>
                <a:spcPct val="115000"/>
              </a:lnSpc>
              <a:spcBef>
                <a:spcPts val="0"/>
              </a:spcBef>
              <a:spcAft>
                <a:spcPts val="1600"/>
              </a:spcAft>
              <a:buClr>
                <a:schemeClr val="dk2"/>
              </a:buClr>
              <a:buSzPts val="1800"/>
              <a:buFont typeface="Arial"/>
              <a:buNone/>
            </a:pPr>
            <a:r>
              <a:rPr lang="en-GB" sz="2400" b="0" i="0" u="none" strike="noStrike" cap="none" dirty="0">
                <a:solidFill>
                  <a:schemeClr val="accent2"/>
                </a:solidFill>
                <a:latin typeface="Arial"/>
                <a:ea typeface="Arial"/>
                <a:cs typeface="Arial"/>
                <a:sym typeface="Arial"/>
              </a:rPr>
              <a:t>ADAPT THIS FOR YOUR OWN PRESENTATION </a:t>
            </a:r>
            <a:endParaRPr sz="2400" b="0" i="0" u="none" strike="noStrike" cap="none" dirty="0">
              <a:solidFill>
                <a:schemeClr val="accent2"/>
              </a:solidFill>
              <a:latin typeface="Arial"/>
              <a:ea typeface="Arial"/>
              <a:cs typeface="Arial"/>
              <a:sym typeface="Arial"/>
            </a:endParaRPr>
          </a:p>
        </p:txBody>
      </p:sp>
      <p:sp>
        <p:nvSpPr>
          <p:cNvPr id="630" name="Google Shape;630;p90"/>
          <p:cNvSpPr txBox="1">
            <a:spLocks noGrp="1"/>
          </p:cNvSpPr>
          <p:nvPr>
            <p:ph type="title"/>
          </p:nvPr>
        </p:nvSpPr>
        <p:spPr>
          <a:xfrm>
            <a:off x="189636" y="2136350"/>
            <a:ext cx="8520600" cy="841800"/>
          </a:xfrm>
          <a:prstGeom prst="rect">
            <a:avLst/>
          </a:prstGeom>
          <a:noFill/>
          <a:ln>
            <a:noFill/>
          </a:ln>
        </p:spPr>
        <p:txBody>
          <a:bodyPr spcFirstLastPara="1" wrap="square" lIns="91425" tIns="91425" rIns="91425" bIns="91425" anchor="ctr" anchorCtr="0">
            <a:noAutofit/>
          </a:bodyPr>
          <a:lstStyle/>
          <a:p>
            <a:pPr marL="0" lvl="0" indent="0" algn="ctr" rtl="0">
              <a:lnSpc>
                <a:spcPct val="100000"/>
              </a:lnSpc>
              <a:spcBef>
                <a:spcPts val="0"/>
              </a:spcBef>
              <a:spcAft>
                <a:spcPts val="0"/>
              </a:spcAft>
              <a:buSzPts val="3600"/>
              <a:buNone/>
            </a:pPr>
            <a:r>
              <a:rPr lang="en-GB" dirty="0">
                <a:solidFill>
                  <a:schemeClr val="tx1"/>
                </a:solidFill>
              </a:rPr>
              <a:t>Any concerns?</a:t>
            </a:r>
            <a:endParaRPr dirty="0">
              <a:solidFill>
                <a:schemeClr val="tx1"/>
              </a:solidFill>
            </a:endParaRPr>
          </a:p>
        </p:txBody>
      </p:sp>
      <p:sp>
        <p:nvSpPr>
          <p:cNvPr id="628" name="Google Shape;628;p90"/>
          <p:cNvSpPr txBox="1">
            <a:spLocks noGrp="1"/>
          </p:cNvSpPr>
          <p:nvPr>
            <p:ph type="title" idx="4294967295"/>
          </p:nvPr>
        </p:nvSpPr>
        <p:spPr>
          <a:xfrm>
            <a:off x="202676" y="3022649"/>
            <a:ext cx="8738648" cy="841375"/>
          </a:xfrm>
          <a:prstGeom prst="rect">
            <a:avLst/>
          </a:prstGeom>
          <a:noFill/>
          <a:ln>
            <a:noFill/>
          </a:ln>
        </p:spPr>
        <p:txBody>
          <a:bodyPr spcFirstLastPara="1" wrap="square" lIns="91425" tIns="91425" rIns="91425" bIns="91425" anchor="ctr" anchorCtr="0">
            <a:noAutofit/>
          </a:bodyPr>
          <a:lstStyle/>
          <a:p>
            <a:pPr marL="0" lvl="0" indent="0" algn="ctr" rtl="0">
              <a:lnSpc>
                <a:spcPct val="100000"/>
              </a:lnSpc>
              <a:spcBef>
                <a:spcPts val="0"/>
              </a:spcBef>
              <a:spcAft>
                <a:spcPts val="0"/>
              </a:spcAft>
              <a:buSzPts val="3600"/>
              <a:buNone/>
            </a:pPr>
            <a:r>
              <a:rPr lang="en-GB" sz="3600" dirty="0">
                <a:solidFill>
                  <a:schemeClr val="tx1"/>
                </a:solidFill>
              </a:rPr>
              <a:t>What support do you need?</a:t>
            </a:r>
            <a:endParaRPr sz="3600" dirty="0">
              <a:solidFill>
                <a:schemeClr val="tx1"/>
              </a:solidFill>
            </a:endParaRPr>
          </a:p>
        </p:txBody>
      </p:sp>
      <p:sp>
        <p:nvSpPr>
          <p:cNvPr id="627" name="Google Shape;627;p90">
            <a:extLst>
              <a:ext uri="{C183D7F6-B498-43B3-948B-1728B52AA6E4}">
                <adec:decorative xmlns:adec="http://schemas.microsoft.com/office/drawing/2017/decorative" val="0"/>
              </a:ext>
            </a:extLst>
          </p:cNvPr>
          <p:cNvSpPr txBox="1">
            <a:spLocks noGrp="1"/>
          </p:cNvSpPr>
          <p:nvPr>
            <p:ph type="sldNum" idx="12"/>
          </p:nvPr>
        </p:nvSpPr>
        <p:spPr>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63</a:t>
            </a:fld>
            <a:endParaRPr dirty="0"/>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634"/>
        <p:cNvGrpSpPr/>
        <p:nvPr/>
      </p:nvGrpSpPr>
      <p:grpSpPr>
        <a:xfrm>
          <a:off x="0" y="0"/>
          <a:ext cx="0" cy="0"/>
          <a:chOff x="0" y="0"/>
          <a:chExt cx="0" cy="0"/>
        </a:xfrm>
      </p:grpSpPr>
      <p:sp>
        <p:nvSpPr>
          <p:cNvPr id="635" name="Google Shape;635;p91"/>
          <p:cNvSpPr txBox="1">
            <a:spLocks noGrp="1"/>
          </p:cNvSpPr>
          <p:nvPr>
            <p:ph type="title"/>
          </p:nvPr>
        </p:nvSpPr>
        <p:spPr>
          <a:prstGeom prst="rect">
            <a:avLst/>
          </a:prstGeom>
          <a:noFill/>
          <a:ln>
            <a:noFill/>
          </a:ln>
        </p:spPr>
        <p:txBody>
          <a:bodyPr spcFirstLastPara="1" wrap="square" lIns="91425" tIns="91425" rIns="91425" bIns="91425" anchor="b" anchorCtr="0">
            <a:noAutofit/>
          </a:bodyPr>
          <a:lstStyle/>
          <a:p>
            <a:pPr marL="0" lvl="0" indent="0" algn="ctr" rtl="0">
              <a:lnSpc>
                <a:spcPct val="100000"/>
              </a:lnSpc>
              <a:spcBef>
                <a:spcPts val="0"/>
              </a:spcBef>
              <a:spcAft>
                <a:spcPts val="0"/>
              </a:spcAft>
              <a:buSzPts val="12000"/>
              <a:buNone/>
            </a:pPr>
            <a:r>
              <a:rPr lang="en-GB" dirty="0"/>
              <a:t>XX%</a:t>
            </a:r>
            <a:endParaRPr dirty="0"/>
          </a:p>
        </p:txBody>
      </p:sp>
      <p:sp>
        <p:nvSpPr>
          <p:cNvPr id="638" name="Google Shape;638;p91"/>
          <p:cNvSpPr txBox="1">
            <a:spLocks noGrp="1"/>
          </p:cNvSpPr>
          <p:nvPr>
            <p:ph type="subTitle" idx="4294967295"/>
          </p:nvPr>
        </p:nvSpPr>
        <p:spPr>
          <a:xfrm>
            <a:off x="169817" y="168912"/>
            <a:ext cx="7056438" cy="569912"/>
          </a:xfrm>
          <a:prstGeom prst="rect">
            <a:avLst/>
          </a:prstGeom>
          <a:noFill/>
          <a:ln w="19050" cap="flat" cmpd="sng">
            <a:solidFill>
              <a:schemeClr val="accent2"/>
            </a:solidFill>
            <a:prstDash val="solid"/>
            <a:round/>
            <a:headEnd type="none" w="sm" len="sm"/>
            <a:tailEnd type="none" w="sm" len="sm"/>
          </a:ln>
        </p:spPr>
        <p:txBody>
          <a:bodyPr spcFirstLastPara="1" wrap="square" lIns="91425" tIns="91425" rIns="91425" bIns="91425" anchor="t" anchorCtr="0">
            <a:noAutofit/>
          </a:bodyPr>
          <a:lstStyle/>
          <a:p>
            <a:pPr marL="0" marR="0" lvl="0" indent="0" algn="l" rtl="0">
              <a:lnSpc>
                <a:spcPct val="115000"/>
              </a:lnSpc>
              <a:spcBef>
                <a:spcPts val="0"/>
              </a:spcBef>
              <a:spcAft>
                <a:spcPts val="1600"/>
              </a:spcAft>
              <a:buClr>
                <a:schemeClr val="dk2"/>
              </a:buClr>
              <a:buSzPts val="1800"/>
              <a:buFont typeface="Arial"/>
              <a:buNone/>
            </a:pPr>
            <a:r>
              <a:rPr lang="en-GB" sz="2400" b="0" i="0" u="none" strike="noStrike" cap="none" dirty="0">
                <a:solidFill>
                  <a:schemeClr val="accent2"/>
                </a:solidFill>
                <a:latin typeface="Arial"/>
                <a:ea typeface="Arial"/>
                <a:cs typeface="Arial"/>
                <a:sym typeface="Arial"/>
              </a:rPr>
              <a:t>ADAPT THIS FOR YOUR OWN PRESENTATION </a:t>
            </a:r>
            <a:endParaRPr sz="2400" b="0" i="0" u="none" strike="noStrike" cap="none" dirty="0">
              <a:solidFill>
                <a:schemeClr val="accent2"/>
              </a:solidFill>
              <a:latin typeface="Arial"/>
              <a:ea typeface="Arial"/>
              <a:cs typeface="Arial"/>
              <a:sym typeface="Arial"/>
            </a:endParaRPr>
          </a:p>
        </p:txBody>
      </p:sp>
      <p:sp>
        <p:nvSpPr>
          <p:cNvPr id="636" name="Google Shape;636;p91"/>
          <p:cNvSpPr txBox="1">
            <a:spLocks noGrp="1"/>
          </p:cNvSpPr>
          <p:nvPr>
            <p:ph type="body" idx="1"/>
          </p:nvPr>
        </p:nvSpPr>
        <p:spPr>
          <a:prstGeom prst="rect">
            <a:avLst/>
          </a:prstGeom>
          <a:noFill/>
          <a:ln>
            <a:noFill/>
          </a:ln>
        </p:spPr>
        <p:txBody>
          <a:bodyPr spcFirstLastPara="1" wrap="square" lIns="91425" tIns="91425" rIns="91425" bIns="91425" anchor="t" anchorCtr="0">
            <a:noAutofit/>
          </a:bodyPr>
          <a:lstStyle/>
          <a:p>
            <a:pPr marL="0" lvl="0" indent="0" algn="ctr" rtl="0">
              <a:lnSpc>
                <a:spcPct val="115000"/>
              </a:lnSpc>
              <a:spcBef>
                <a:spcPts val="0"/>
              </a:spcBef>
              <a:spcAft>
                <a:spcPts val="1600"/>
              </a:spcAft>
              <a:buSzPts val="1800"/>
              <a:buNone/>
            </a:pPr>
            <a:r>
              <a:rPr lang="en-GB" dirty="0">
                <a:solidFill>
                  <a:schemeClr val="accent2"/>
                </a:solidFill>
              </a:rPr>
              <a:t>[Use this format to present your own key facts and statistics - e.g. from your local authority or own monitoring. Include the source]</a:t>
            </a:r>
            <a:endParaRPr dirty="0">
              <a:solidFill>
                <a:schemeClr val="accent2"/>
              </a:solidFill>
            </a:endParaRPr>
          </a:p>
        </p:txBody>
      </p:sp>
      <p:sp>
        <p:nvSpPr>
          <p:cNvPr id="637" name="Google Shape;637;p91"/>
          <p:cNvSpPr txBox="1">
            <a:spLocks noGrp="1"/>
          </p:cNvSpPr>
          <p:nvPr>
            <p:ph type="sldNum" idx="12"/>
          </p:nvPr>
        </p:nvSpPr>
        <p:spPr>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64</a:t>
            </a:fld>
            <a:endParaRPr dirty="0"/>
          </a:p>
        </p:txBody>
      </p:sp>
    </p:spTree>
  </p:cSld>
  <p:clrMapOvr>
    <a:masterClrMapping/>
  </p:clrMapOvr>
</p:sld>
</file>

<file path=ppt/theme/theme1.xml><?xml version="1.0" encoding="utf-8"?>
<a:theme xmlns:a="http://schemas.openxmlformats.org/drawingml/2006/main" name="Simple Light">
  <a:themeElements>
    <a:clrScheme name="DfE">
      <a:dk1>
        <a:sysClr val="windowText" lastClr="000000"/>
      </a:dk1>
      <a:lt1>
        <a:sysClr val="window" lastClr="FFFFFF"/>
      </a:lt1>
      <a:dk2>
        <a:srgbClr val="1F497D"/>
      </a:dk2>
      <a:lt2>
        <a:srgbClr val="9FB9C8"/>
      </a:lt2>
      <a:accent1>
        <a:srgbClr val="104F75"/>
      </a:accent1>
      <a:accent2>
        <a:srgbClr val="8A2529"/>
      </a:accent2>
      <a:accent3>
        <a:srgbClr val="E87D1E"/>
      </a:accent3>
      <a:accent4>
        <a:srgbClr val="C2A204"/>
      </a:accent4>
      <a:accent5>
        <a:srgbClr val="004712"/>
      </a:accent5>
      <a:accent6>
        <a:srgbClr val="260859"/>
      </a:accent6>
      <a:hlink>
        <a:srgbClr val="104F75"/>
      </a:hlink>
      <a:folHlink>
        <a:srgbClr val="0000FF"/>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Simple Light">
  <a:themeElements>
    <a:clrScheme name="DfE">
      <a:dk1>
        <a:sysClr val="windowText" lastClr="000000"/>
      </a:dk1>
      <a:lt1>
        <a:sysClr val="window" lastClr="FFFFFF"/>
      </a:lt1>
      <a:dk2>
        <a:srgbClr val="1F497D"/>
      </a:dk2>
      <a:lt2>
        <a:srgbClr val="9FB9C8"/>
      </a:lt2>
      <a:accent1>
        <a:srgbClr val="104F75"/>
      </a:accent1>
      <a:accent2>
        <a:srgbClr val="8A2529"/>
      </a:accent2>
      <a:accent3>
        <a:srgbClr val="E87D1E"/>
      </a:accent3>
      <a:accent4>
        <a:srgbClr val="C2A204"/>
      </a:accent4>
      <a:accent5>
        <a:srgbClr val="004712"/>
      </a:accent5>
      <a:accent6>
        <a:srgbClr val="260859"/>
      </a:accent6>
      <a:hlink>
        <a:srgbClr val="104F75"/>
      </a:hlink>
      <a:folHlink>
        <a:srgbClr val="0000FF"/>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1340</TotalTime>
  <Words>4909</Words>
  <Application>Microsoft Office PowerPoint</Application>
  <PresentationFormat>On-screen Show (16:9)</PresentationFormat>
  <Paragraphs>568</Paragraphs>
  <Slides>64</Slides>
  <Notes>64</Notes>
  <HiddenSlides>0</HiddenSlides>
  <MMClips>0</MMClips>
  <ScaleCrop>false</ScaleCrop>
  <HeadingPairs>
    <vt:vector size="6" baseType="variant">
      <vt:variant>
        <vt:lpstr>Fonts Used</vt:lpstr>
      </vt:variant>
      <vt:variant>
        <vt:i4>1</vt:i4>
      </vt:variant>
      <vt:variant>
        <vt:lpstr>Theme</vt:lpstr>
      </vt:variant>
      <vt:variant>
        <vt:i4>2</vt:i4>
      </vt:variant>
      <vt:variant>
        <vt:lpstr>Slide Titles</vt:lpstr>
      </vt:variant>
      <vt:variant>
        <vt:i4>64</vt:i4>
      </vt:variant>
    </vt:vector>
  </HeadingPairs>
  <TitlesOfParts>
    <vt:vector size="67" baseType="lpstr">
      <vt:lpstr>Arial</vt:lpstr>
      <vt:lpstr>Simple Light</vt:lpstr>
      <vt:lpstr>Simple Light</vt:lpstr>
      <vt:lpstr>Teaching about the changing adolescent body</vt:lpstr>
      <vt:lpstr>Contents</vt:lpstr>
      <vt:lpstr>About this training module  </vt:lpstr>
      <vt:lpstr>Teaching the new curriculum</vt:lpstr>
      <vt:lpstr>Preparing pupils for puberty   </vt:lpstr>
      <vt:lpstr>Primary and secondary teaching  </vt:lpstr>
      <vt:lpstr>Closely related topics</vt:lpstr>
      <vt:lpstr>LGBT needs and inclusion </vt:lpstr>
      <vt:lpstr>Teaching in mixed groups</vt:lpstr>
      <vt:lpstr>Faith backgrounds </vt:lpstr>
      <vt:lpstr>Pupils with SEND</vt:lpstr>
      <vt:lpstr>Teacher wellbeing and engagement</vt:lpstr>
      <vt:lpstr>Safeguarding and ground rules</vt:lpstr>
      <vt:lpstr>Safeguarding</vt:lpstr>
      <vt:lpstr>Create class ground rules   </vt:lpstr>
      <vt:lpstr>Example ground rules   </vt:lpstr>
      <vt:lpstr>Primary curriculum</vt:lpstr>
      <vt:lpstr>Introducing puberty  </vt:lpstr>
      <vt:lpstr>Hormones that affect both sexes  </vt:lpstr>
      <vt:lpstr>Hormones that affect boys or girls </vt:lpstr>
      <vt:lpstr>Changes to a girl’s body in puberty </vt:lpstr>
      <vt:lpstr>The menstrual cycle </vt:lpstr>
      <vt:lpstr>Menstruation (1)</vt:lpstr>
      <vt:lpstr>Menstruation (2)</vt:lpstr>
      <vt:lpstr>Menstrual products (1)</vt:lpstr>
      <vt:lpstr>Menstrual products (2)</vt:lpstr>
      <vt:lpstr>Menstrual wellbeing</vt:lpstr>
      <vt:lpstr>Changes to a boy’s body in puberty </vt:lpstr>
      <vt:lpstr>Understanding the penis</vt:lpstr>
      <vt:lpstr>Erections</vt:lpstr>
      <vt:lpstr>Ejaculation</vt:lpstr>
      <vt:lpstr>Emotions and behaviour</vt:lpstr>
      <vt:lpstr>Healthy eating during puberty </vt:lpstr>
      <vt:lpstr>Changes in sleep cycles</vt:lpstr>
      <vt:lpstr>Secondary curriculum</vt:lpstr>
      <vt:lpstr>The brain during puberty        </vt:lpstr>
      <vt:lpstr>Managing emotions and behaviour       </vt:lpstr>
      <vt:lpstr>Managing sexual attraction       </vt:lpstr>
      <vt:lpstr>Diversity of developing bodies       </vt:lpstr>
      <vt:lpstr>Hygiene during puberty       </vt:lpstr>
      <vt:lpstr>Penis hygiene       </vt:lpstr>
      <vt:lpstr>Vulva hygiene       </vt:lpstr>
      <vt:lpstr>Menstrual wellbeing     </vt:lpstr>
      <vt:lpstr>Examples of good practice</vt:lpstr>
      <vt:lpstr>Good practice (1)  </vt:lpstr>
      <vt:lpstr>Good practice (2)   </vt:lpstr>
      <vt:lpstr>Good practice (3)   </vt:lpstr>
      <vt:lpstr>Good practice (4)   </vt:lpstr>
      <vt:lpstr>Share further information</vt:lpstr>
      <vt:lpstr>Activities and templates for trainers</vt:lpstr>
      <vt:lpstr>About these activities and templates  </vt:lpstr>
      <vt:lpstr>Training activity:  Rate your confidence</vt:lpstr>
      <vt:lpstr>Trainer notes: rate your confidence   </vt:lpstr>
      <vt:lpstr>Rate your confidence (before training) </vt:lpstr>
      <vt:lpstr>Rate your confidence (after training) </vt:lpstr>
      <vt:lpstr>Training activity:  Dealing with difficult questions</vt:lpstr>
      <vt:lpstr>Dealing with difficult questions (trainer notes)   </vt:lpstr>
      <vt:lpstr>Dealing with difficult questions activity (1)   </vt:lpstr>
      <vt:lpstr>Dealing with difficult questions activity (2)   </vt:lpstr>
      <vt:lpstr>Additional slides for structuring training</vt:lpstr>
      <vt:lpstr>Teaching about the changing adolescent body</vt:lpstr>
      <vt:lpstr>What you get out of today </vt:lpstr>
      <vt:lpstr>Any questions?</vt:lpstr>
      <vt:lpstr>XX%</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Teaching about the changing adolescent body</dc:title>
  <dc:creator>ALAO, Ade</dc:creator>
  <cp:lastModifiedBy>ALAO, Ade</cp:lastModifiedBy>
  <cp:revision>2</cp:revision>
  <dcterms:modified xsi:type="dcterms:W3CDTF">2020-09-21T13:07:58Z</dcterms:modified>
</cp:coreProperties>
</file>